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9"/>
  </p:notesMasterIdLst>
  <p:sldIdLst>
    <p:sldId id="256" r:id="rId2"/>
    <p:sldId id="259" r:id="rId3"/>
    <p:sldId id="299" r:id="rId4"/>
    <p:sldId id="298" r:id="rId5"/>
    <p:sldId id="260" r:id="rId6"/>
    <p:sldId id="258" r:id="rId7"/>
    <p:sldId id="300" r:id="rId8"/>
    <p:sldId id="301" r:id="rId9"/>
    <p:sldId id="302" r:id="rId10"/>
    <p:sldId id="304" r:id="rId11"/>
    <p:sldId id="305" r:id="rId12"/>
    <p:sldId id="307" r:id="rId13"/>
    <p:sldId id="308" r:id="rId14"/>
    <p:sldId id="303" r:id="rId15"/>
    <p:sldId id="277" r:id="rId16"/>
    <p:sldId id="289" r:id="rId17"/>
    <p:sldId id="282" r:id="rId18"/>
  </p:sldIdLst>
  <p:sldSz cx="9144000" cy="5143500" type="screen16x9"/>
  <p:notesSz cx="6858000" cy="9144000"/>
  <p:embeddedFontLst>
    <p:embeddedFont>
      <p:font typeface="Quicksand" panose="020B0604020202020204" charset="0"/>
      <p:regular r:id="rId20"/>
      <p:bold r:id="rId21"/>
    </p:embeddedFont>
    <p:embeddedFont>
      <p:font typeface="Quicksand Light" panose="020B0604020202020204" charset="0"/>
      <p:regular r:id="rId22"/>
      <p:bold r:id="rId23"/>
    </p:embeddedFont>
    <p:embeddedFont>
      <p:font typeface="Jua" panose="020B0604020202020204" charset="-127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D4E7C7"/>
    <a:srgbClr val="FCF0EE"/>
    <a:srgbClr val="DDFCFF"/>
    <a:srgbClr val="D9D9D9"/>
    <a:srgbClr val="CF7373"/>
    <a:srgbClr val="C7C7C7"/>
    <a:srgbClr val="D685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F2B6CD7-8CB9-482A-9C3C-E5642EC90C1D}">
  <a:tblStyle styleId="{DF2B6CD7-8CB9-482A-9C3C-E5642EC90C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309528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8" name="Google Shape;17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7893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g898feb88a6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3" name="Google Shape;1763;g898feb88a6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7890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gaf72e47015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9" name="Google Shape;1789;gaf72e47015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0757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gad73ba199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0" name="Google Shape;1740;gad73ba199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9795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gaf72e47015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9" name="Google Shape;1789;gaf72e47015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9961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gaf72e47015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9" name="Google Shape;1789;gaf72e47015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9128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9" name="Google Shape;4209;gb0babbdd12_1_1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0" name="Google Shape;4210;gb0babbdd12_1_1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1531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" name="Google Shape;5273;gb0babbdd12_1_2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4" name="Google Shape;5274;gb0babbdd12_1_2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3013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9" name="Google Shape;4619;gb0babbdd12_1_20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0" name="Google Shape;4620;gb0babbdd12_1_20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8295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95925" y="291324"/>
            <a:ext cx="8336062" cy="4788281"/>
          </a:xfrm>
          <a:custGeom>
            <a:avLst/>
            <a:gdLst/>
            <a:ahLst/>
            <a:cxnLst/>
            <a:rect l="l" t="t" r="r" b="b"/>
            <a:pathLst>
              <a:path w="257584" h="146846" extrusionOk="0">
                <a:moveTo>
                  <a:pt x="7146" y="1"/>
                </a:moveTo>
                <a:cubicBezTo>
                  <a:pt x="3214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214" y="146845"/>
                  <a:pt x="7146" y="146845"/>
                </a:cubicBezTo>
                <a:lnTo>
                  <a:pt x="250438" y="146845"/>
                </a:lnTo>
                <a:cubicBezTo>
                  <a:pt x="254408" y="146845"/>
                  <a:pt x="257584" y="143632"/>
                  <a:pt x="257584" y="139700"/>
                </a:cubicBezTo>
                <a:lnTo>
                  <a:pt x="257584" y="7146"/>
                </a:lnTo>
                <a:cubicBezTo>
                  <a:pt x="257584" y="3214"/>
                  <a:pt x="254408" y="1"/>
                  <a:pt x="250438" y="1"/>
                </a:cubicBezTo>
                <a:close/>
              </a:path>
            </a:pathLst>
          </a:custGeom>
          <a:solidFill>
            <a:srgbClr val="595959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61185" y="219519"/>
            <a:ext cx="8068819" cy="4788281"/>
          </a:xfrm>
          <a:custGeom>
            <a:avLst/>
            <a:gdLst/>
            <a:ahLst/>
            <a:cxnLst/>
            <a:rect l="l" t="t" r="r" b="b"/>
            <a:pathLst>
              <a:path w="257584" h="146846" extrusionOk="0">
                <a:moveTo>
                  <a:pt x="7146" y="1"/>
                </a:moveTo>
                <a:cubicBezTo>
                  <a:pt x="3214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214" y="146845"/>
                  <a:pt x="7146" y="146845"/>
                </a:cubicBezTo>
                <a:lnTo>
                  <a:pt x="250438" y="146845"/>
                </a:lnTo>
                <a:cubicBezTo>
                  <a:pt x="254408" y="146845"/>
                  <a:pt x="257584" y="143632"/>
                  <a:pt x="257584" y="139700"/>
                </a:cubicBezTo>
                <a:lnTo>
                  <a:pt x="257584" y="7146"/>
                </a:lnTo>
                <a:cubicBezTo>
                  <a:pt x="257584" y="3214"/>
                  <a:pt x="254408" y="1"/>
                  <a:pt x="25043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41543" y="2282008"/>
            <a:ext cx="569676" cy="380612"/>
            <a:chOff x="8341543" y="2282008"/>
            <a:chExt cx="569676" cy="380612"/>
          </a:xfrm>
        </p:grpSpPr>
        <p:sp>
          <p:nvSpPr>
            <p:cNvPr id="12" name="Google Shape;12;p2"/>
            <p:cNvSpPr/>
            <p:nvPr/>
          </p:nvSpPr>
          <p:spPr>
            <a:xfrm>
              <a:off x="8341543" y="2361783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41543" y="2282008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8341543" y="1721094"/>
            <a:ext cx="569676" cy="380612"/>
            <a:chOff x="8341543" y="1721094"/>
            <a:chExt cx="569676" cy="380612"/>
          </a:xfrm>
        </p:grpSpPr>
        <p:sp>
          <p:nvSpPr>
            <p:cNvPr id="15" name="Google Shape;15;p2"/>
            <p:cNvSpPr/>
            <p:nvPr/>
          </p:nvSpPr>
          <p:spPr>
            <a:xfrm>
              <a:off x="8341543" y="1800869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0"/>
                  </a:moveTo>
                  <a:lnTo>
                    <a:pt x="0" y="9225"/>
                  </a:lnTo>
                  <a:lnTo>
                    <a:pt x="18186" y="9225"/>
                  </a:lnTo>
                  <a:lnTo>
                    <a:pt x="16824" y="4462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41543" y="1721094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0"/>
                  </a:moveTo>
                  <a:lnTo>
                    <a:pt x="0" y="9225"/>
                  </a:lnTo>
                  <a:lnTo>
                    <a:pt x="18186" y="9225"/>
                  </a:lnTo>
                  <a:lnTo>
                    <a:pt x="16824" y="4462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8346273" y="1183592"/>
            <a:ext cx="568486" cy="388014"/>
            <a:chOff x="8346273" y="1183592"/>
            <a:chExt cx="568486" cy="388014"/>
          </a:xfrm>
        </p:grpSpPr>
        <p:sp>
          <p:nvSpPr>
            <p:cNvPr id="18" name="Google Shape;18;p2"/>
            <p:cNvSpPr/>
            <p:nvPr/>
          </p:nvSpPr>
          <p:spPr>
            <a:xfrm>
              <a:off x="8346273" y="1263367"/>
              <a:ext cx="568486" cy="308239"/>
            </a:xfrm>
            <a:custGeom>
              <a:avLst/>
              <a:gdLst/>
              <a:ahLst/>
              <a:cxnLst/>
              <a:rect l="l" t="t" r="r" b="b"/>
              <a:pathLst>
                <a:path w="18148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48" y="9452"/>
                  </a:lnTo>
                  <a:lnTo>
                    <a:pt x="16787" y="4688"/>
                  </a:lnTo>
                  <a:lnTo>
                    <a:pt x="18148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46273" y="1183592"/>
              <a:ext cx="568486" cy="308239"/>
            </a:xfrm>
            <a:custGeom>
              <a:avLst/>
              <a:gdLst/>
              <a:ahLst/>
              <a:cxnLst/>
              <a:rect l="l" t="t" r="r" b="b"/>
              <a:pathLst>
                <a:path w="18148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48" y="9452"/>
                  </a:lnTo>
                  <a:lnTo>
                    <a:pt x="16787" y="4688"/>
                  </a:lnTo>
                  <a:lnTo>
                    <a:pt x="181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8341543" y="606635"/>
            <a:ext cx="569676" cy="388014"/>
            <a:chOff x="8341543" y="606635"/>
            <a:chExt cx="569676" cy="388014"/>
          </a:xfrm>
        </p:grpSpPr>
        <p:sp>
          <p:nvSpPr>
            <p:cNvPr id="21" name="Google Shape;21;p2"/>
            <p:cNvSpPr/>
            <p:nvPr/>
          </p:nvSpPr>
          <p:spPr>
            <a:xfrm>
              <a:off x="8341543" y="686410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41543" y="606635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3;p2"/>
          <p:cNvGrpSpPr/>
          <p:nvPr/>
        </p:nvGrpSpPr>
        <p:grpSpPr>
          <a:xfrm>
            <a:off x="8341543" y="2842933"/>
            <a:ext cx="569676" cy="380612"/>
            <a:chOff x="8341543" y="2282008"/>
            <a:chExt cx="569676" cy="380612"/>
          </a:xfrm>
        </p:grpSpPr>
        <p:sp>
          <p:nvSpPr>
            <p:cNvPr id="24" name="Google Shape;24;p2"/>
            <p:cNvSpPr/>
            <p:nvPr/>
          </p:nvSpPr>
          <p:spPr>
            <a:xfrm>
              <a:off x="8341543" y="2361783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41543" y="2282008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8341543" y="3403858"/>
            <a:ext cx="569676" cy="380612"/>
            <a:chOff x="8341543" y="2282008"/>
            <a:chExt cx="569676" cy="380612"/>
          </a:xfrm>
        </p:grpSpPr>
        <p:sp>
          <p:nvSpPr>
            <p:cNvPr id="27" name="Google Shape;27;p2"/>
            <p:cNvSpPr/>
            <p:nvPr/>
          </p:nvSpPr>
          <p:spPr>
            <a:xfrm>
              <a:off x="8341543" y="2361783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41543" y="2282008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2"/>
          <p:cNvSpPr/>
          <p:nvPr/>
        </p:nvSpPr>
        <p:spPr>
          <a:xfrm>
            <a:off x="8341543" y="4447718"/>
            <a:ext cx="569676" cy="308239"/>
          </a:xfrm>
          <a:custGeom>
            <a:avLst/>
            <a:gdLst/>
            <a:ahLst/>
            <a:cxnLst/>
            <a:rect l="l" t="t" r="r" b="b"/>
            <a:pathLst>
              <a:path w="18186" h="9453" extrusionOk="0">
                <a:moveTo>
                  <a:pt x="0" y="0"/>
                </a:moveTo>
                <a:lnTo>
                  <a:pt x="0" y="9452"/>
                </a:lnTo>
                <a:lnTo>
                  <a:pt x="18186" y="9452"/>
                </a:lnTo>
                <a:lnTo>
                  <a:pt x="16824" y="4613"/>
                </a:lnTo>
                <a:lnTo>
                  <a:pt x="18186" y="0"/>
                </a:lnTo>
                <a:close/>
              </a:path>
            </a:pathLst>
          </a:custGeom>
          <a:solidFill>
            <a:srgbClr val="595959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8341543" y="4367943"/>
            <a:ext cx="569676" cy="308239"/>
          </a:xfrm>
          <a:custGeom>
            <a:avLst/>
            <a:gdLst/>
            <a:ahLst/>
            <a:cxnLst/>
            <a:rect l="l" t="t" r="r" b="b"/>
            <a:pathLst>
              <a:path w="18186" h="9453" extrusionOk="0">
                <a:moveTo>
                  <a:pt x="0" y="0"/>
                </a:moveTo>
                <a:lnTo>
                  <a:pt x="0" y="9452"/>
                </a:lnTo>
                <a:lnTo>
                  <a:pt x="18186" y="9452"/>
                </a:lnTo>
                <a:lnTo>
                  <a:pt x="16824" y="4613"/>
                </a:lnTo>
                <a:lnTo>
                  <a:pt x="1818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395894" y="219519"/>
            <a:ext cx="8053438" cy="4788281"/>
          </a:xfrm>
          <a:custGeom>
            <a:avLst/>
            <a:gdLst/>
            <a:ahLst/>
            <a:cxnLst/>
            <a:rect l="l" t="t" r="r" b="b"/>
            <a:pathLst>
              <a:path w="257093" h="146846" extrusionOk="0">
                <a:moveTo>
                  <a:pt x="7146" y="1"/>
                </a:moveTo>
                <a:cubicBezTo>
                  <a:pt x="3177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177" y="146845"/>
                  <a:pt x="7146" y="146845"/>
                </a:cubicBezTo>
                <a:lnTo>
                  <a:pt x="249947" y="146845"/>
                </a:lnTo>
                <a:cubicBezTo>
                  <a:pt x="253879" y="146845"/>
                  <a:pt x="257093" y="143632"/>
                  <a:pt x="257093" y="139700"/>
                </a:cubicBezTo>
                <a:lnTo>
                  <a:pt x="257093" y="7146"/>
                </a:lnTo>
                <a:cubicBezTo>
                  <a:pt x="257093" y="3214"/>
                  <a:pt x="253879" y="1"/>
                  <a:pt x="2499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2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2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2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2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2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2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2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2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2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2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2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2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"/>
          <p:cNvSpPr/>
          <p:nvPr/>
        </p:nvSpPr>
        <p:spPr>
          <a:xfrm>
            <a:off x="228900" y="135685"/>
            <a:ext cx="794715" cy="686714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"/>
          <p:cNvSpPr txBox="1">
            <a:spLocks noGrp="1"/>
          </p:cNvSpPr>
          <p:nvPr>
            <p:ph type="ctrTitle"/>
          </p:nvPr>
        </p:nvSpPr>
        <p:spPr>
          <a:xfrm>
            <a:off x="967700" y="1345750"/>
            <a:ext cx="7208700" cy="19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Jua"/>
              <a:buNone/>
              <a:defRPr sz="7400">
                <a:latin typeface="Jua"/>
                <a:ea typeface="Jua"/>
                <a:cs typeface="Jua"/>
                <a:sym typeface="Jua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Jua"/>
              <a:buNone/>
              <a:defRPr sz="7200">
                <a:latin typeface="Jua"/>
                <a:ea typeface="Jua"/>
                <a:cs typeface="Jua"/>
                <a:sym typeface="Jua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Jua"/>
              <a:buNone/>
              <a:defRPr sz="7200">
                <a:latin typeface="Jua"/>
                <a:ea typeface="Jua"/>
                <a:cs typeface="Jua"/>
                <a:sym typeface="Jua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Jua"/>
              <a:buNone/>
              <a:defRPr sz="7200">
                <a:latin typeface="Jua"/>
                <a:ea typeface="Jua"/>
                <a:cs typeface="Jua"/>
                <a:sym typeface="Jua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Jua"/>
              <a:buNone/>
              <a:defRPr sz="7200">
                <a:latin typeface="Jua"/>
                <a:ea typeface="Jua"/>
                <a:cs typeface="Jua"/>
                <a:sym typeface="Jua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Jua"/>
              <a:buNone/>
              <a:defRPr sz="7200">
                <a:latin typeface="Jua"/>
                <a:ea typeface="Jua"/>
                <a:cs typeface="Jua"/>
                <a:sym typeface="Jua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Jua"/>
              <a:buNone/>
              <a:defRPr sz="7200">
                <a:latin typeface="Jua"/>
                <a:ea typeface="Jua"/>
                <a:cs typeface="Jua"/>
                <a:sym typeface="Jua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Jua"/>
              <a:buNone/>
              <a:defRPr sz="7200">
                <a:latin typeface="Jua"/>
                <a:ea typeface="Jua"/>
                <a:cs typeface="Jua"/>
                <a:sym typeface="Jua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Jua"/>
              <a:buNone/>
              <a:defRPr sz="7200">
                <a:latin typeface="Jua"/>
                <a:ea typeface="Jua"/>
                <a:cs typeface="Jua"/>
                <a:sym typeface="Jua"/>
              </a:defRPr>
            </a:lvl9pPr>
          </a:lstStyle>
          <a:p>
            <a:endParaRPr/>
          </a:p>
        </p:txBody>
      </p:sp>
      <p:sp>
        <p:nvSpPr>
          <p:cNvPr id="84" name="Google Shape;84;p2"/>
          <p:cNvSpPr txBox="1">
            <a:spLocks noGrp="1"/>
          </p:cNvSpPr>
          <p:nvPr>
            <p:ph type="subTitle" idx="1"/>
          </p:nvPr>
        </p:nvSpPr>
        <p:spPr>
          <a:xfrm>
            <a:off x="1138725" y="3114175"/>
            <a:ext cx="6866700" cy="5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 Light"/>
              <a:buNone/>
              <a:defRPr sz="2200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 Light"/>
              <a:buNone/>
              <a:defRPr sz="2400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 Light"/>
              <a:buNone/>
              <a:defRPr sz="2400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 Light"/>
              <a:buNone/>
              <a:defRPr sz="2400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 Light"/>
              <a:buNone/>
              <a:defRPr sz="2400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 Light"/>
              <a:buNone/>
              <a:defRPr sz="2400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 Light"/>
              <a:buNone/>
              <a:defRPr sz="2400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 Light"/>
              <a:buNone/>
              <a:defRPr sz="2400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 Light"/>
              <a:buNone/>
              <a:defRPr sz="2400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endParaRPr/>
          </a:p>
        </p:txBody>
      </p:sp>
      <p:grpSp>
        <p:nvGrpSpPr>
          <p:cNvPr id="85" name="Google Shape;85;p2"/>
          <p:cNvGrpSpPr/>
          <p:nvPr/>
        </p:nvGrpSpPr>
        <p:grpSpPr>
          <a:xfrm>
            <a:off x="7480525" y="1448400"/>
            <a:ext cx="444275" cy="398525"/>
            <a:chOff x="2495125" y="2142250"/>
            <a:chExt cx="444275" cy="398525"/>
          </a:xfrm>
        </p:grpSpPr>
        <p:sp>
          <p:nvSpPr>
            <p:cNvPr id="86" name="Google Shape;86;p2"/>
            <p:cNvSpPr/>
            <p:nvPr/>
          </p:nvSpPr>
          <p:spPr>
            <a:xfrm>
              <a:off x="2495125" y="2142250"/>
              <a:ext cx="444275" cy="398525"/>
            </a:xfrm>
            <a:custGeom>
              <a:avLst/>
              <a:gdLst/>
              <a:ahLst/>
              <a:cxnLst/>
              <a:rect l="l" t="t" r="r" b="b"/>
              <a:pathLst>
                <a:path w="17771" h="15941" extrusionOk="0">
                  <a:moveTo>
                    <a:pt x="6542" y="6116"/>
                  </a:moveTo>
                  <a:cubicBezTo>
                    <a:pt x="4437" y="1154"/>
                    <a:pt x="10201" y="1"/>
                    <a:pt x="9224" y="5866"/>
                  </a:cubicBezTo>
                  <a:cubicBezTo>
                    <a:pt x="11780" y="1003"/>
                    <a:pt x="16367" y="6718"/>
                    <a:pt x="10452" y="8021"/>
                  </a:cubicBezTo>
                  <a:cubicBezTo>
                    <a:pt x="17770" y="9525"/>
                    <a:pt x="12382" y="15139"/>
                    <a:pt x="9600" y="9976"/>
                  </a:cubicBezTo>
                  <a:cubicBezTo>
                    <a:pt x="11204" y="15891"/>
                    <a:pt x="5941" y="15941"/>
                    <a:pt x="7068" y="10252"/>
                  </a:cubicBezTo>
                  <a:cubicBezTo>
                    <a:pt x="4662" y="15565"/>
                    <a:pt x="1" y="11555"/>
                    <a:pt x="5414" y="8597"/>
                  </a:cubicBezTo>
                  <a:cubicBezTo>
                    <a:pt x="276" y="8597"/>
                    <a:pt x="1830" y="2031"/>
                    <a:pt x="6542" y="6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655525" y="2307050"/>
              <a:ext cx="94650" cy="73325"/>
            </a:xfrm>
            <a:custGeom>
              <a:avLst/>
              <a:gdLst/>
              <a:ahLst/>
              <a:cxnLst/>
              <a:rect l="l" t="t" r="r" b="b"/>
              <a:pathLst>
                <a:path w="3786" h="2933" extrusionOk="0">
                  <a:moveTo>
                    <a:pt x="1906" y="0"/>
                  </a:moveTo>
                  <a:cubicBezTo>
                    <a:pt x="1" y="0"/>
                    <a:pt x="1" y="2933"/>
                    <a:pt x="1906" y="2933"/>
                  </a:cubicBezTo>
                  <a:cubicBezTo>
                    <a:pt x="3785" y="2933"/>
                    <a:pt x="3785" y="0"/>
                    <a:pt x="19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88;p2"/>
          <p:cNvGrpSpPr/>
          <p:nvPr/>
        </p:nvGrpSpPr>
        <p:grpSpPr>
          <a:xfrm>
            <a:off x="1018050" y="1506975"/>
            <a:ext cx="291375" cy="281375"/>
            <a:chOff x="3243875" y="2372825"/>
            <a:chExt cx="291375" cy="281375"/>
          </a:xfrm>
        </p:grpSpPr>
        <p:sp>
          <p:nvSpPr>
            <p:cNvPr id="89" name="Google Shape;89;p2"/>
            <p:cNvSpPr/>
            <p:nvPr/>
          </p:nvSpPr>
          <p:spPr>
            <a:xfrm>
              <a:off x="3287125" y="2403550"/>
              <a:ext cx="205525" cy="200525"/>
            </a:xfrm>
            <a:custGeom>
              <a:avLst/>
              <a:gdLst/>
              <a:ahLst/>
              <a:cxnLst/>
              <a:rect l="l" t="t" r="r" b="b"/>
              <a:pathLst>
                <a:path w="8221" h="8021" fill="none" extrusionOk="0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304025" y="2403550"/>
              <a:ext cx="191125" cy="210550"/>
            </a:xfrm>
            <a:custGeom>
              <a:avLst/>
              <a:gdLst/>
              <a:ahLst/>
              <a:cxnLst/>
              <a:rect l="l" t="t" r="r" b="b"/>
              <a:pathLst>
                <a:path w="7645" h="8422" fill="none" extrusionOk="0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396775" y="2372825"/>
              <a:ext cx="10675" cy="281375"/>
            </a:xfrm>
            <a:custGeom>
              <a:avLst/>
              <a:gdLst/>
              <a:ahLst/>
              <a:cxnLst/>
              <a:rect l="l" t="t" r="r" b="b"/>
              <a:pathLst>
                <a:path w="427" h="11255" fill="none" extrusionOk="0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243875" y="2495650"/>
              <a:ext cx="285125" cy="10675"/>
            </a:xfrm>
            <a:custGeom>
              <a:avLst/>
              <a:gdLst/>
              <a:ahLst/>
              <a:cxnLst/>
              <a:rect l="l" t="t" r="r" b="b"/>
              <a:pathLst>
                <a:path w="11405" h="427" fill="none" extrusionOk="0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340375" y="2379100"/>
              <a:ext cx="104650" cy="267575"/>
            </a:xfrm>
            <a:custGeom>
              <a:avLst/>
              <a:gdLst/>
              <a:ahLst/>
              <a:cxnLst/>
              <a:rect l="l" t="t" r="r" b="b"/>
              <a:pathLst>
                <a:path w="4186" h="10703" fill="none" extrusionOk="0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267075" y="2458675"/>
              <a:ext cx="268175" cy="94000"/>
            </a:xfrm>
            <a:custGeom>
              <a:avLst/>
              <a:gdLst/>
              <a:ahLst/>
              <a:cxnLst/>
              <a:rect l="l" t="t" r="r" b="b"/>
              <a:pathLst>
                <a:path w="10727" h="3760" fill="none" extrusionOk="0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276475" y="2451775"/>
              <a:ext cx="257525" cy="112825"/>
            </a:xfrm>
            <a:custGeom>
              <a:avLst/>
              <a:gdLst/>
              <a:ahLst/>
              <a:cxnLst/>
              <a:rect l="l" t="t" r="r" b="b"/>
              <a:pathLst>
                <a:path w="10301" h="4513" fill="none" extrusionOk="0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3329100" y="2385375"/>
              <a:ext cx="120325" cy="258800"/>
            </a:xfrm>
            <a:custGeom>
              <a:avLst/>
              <a:gdLst/>
              <a:ahLst/>
              <a:cxnLst/>
              <a:rect l="l" t="t" r="r" b="b"/>
              <a:pathLst>
                <a:path w="4813" h="10352" fill="none" extrusionOk="0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327850" y="2438625"/>
              <a:ext cx="133475" cy="132850"/>
            </a:xfrm>
            <a:custGeom>
              <a:avLst/>
              <a:gdLst/>
              <a:ahLst/>
              <a:cxnLst/>
              <a:rect l="l" t="t" r="r" b="b"/>
              <a:pathLst>
                <a:path w="5339" h="5314" extrusionOk="0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358550" y="2469325"/>
              <a:ext cx="72075" cy="71450"/>
            </a:xfrm>
            <a:custGeom>
              <a:avLst/>
              <a:gdLst/>
              <a:ahLst/>
              <a:cxnLst/>
              <a:rect l="l" t="t" r="r" b="b"/>
              <a:pathLst>
                <a:path w="2883" h="2858" extrusionOk="0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99;p2"/>
          <p:cNvGrpSpPr/>
          <p:nvPr/>
        </p:nvGrpSpPr>
        <p:grpSpPr>
          <a:xfrm>
            <a:off x="2071475" y="615963"/>
            <a:ext cx="166675" cy="168575"/>
            <a:chOff x="4954425" y="2036375"/>
            <a:chExt cx="166675" cy="168575"/>
          </a:xfrm>
        </p:grpSpPr>
        <p:sp>
          <p:nvSpPr>
            <p:cNvPr id="100" name="Google Shape;100;p2"/>
            <p:cNvSpPr/>
            <p:nvPr/>
          </p:nvSpPr>
          <p:spPr>
            <a:xfrm>
              <a:off x="4954425" y="2036375"/>
              <a:ext cx="166675" cy="168575"/>
            </a:xfrm>
            <a:custGeom>
              <a:avLst/>
              <a:gdLst/>
              <a:ahLst/>
              <a:cxnLst/>
              <a:rect l="l" t="t" r="r" b="b"/>
              <a:pathLst>
                <a:path w="6667" h="6743" extrusionOk="0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008925" y="2104675"/>
              <a:ext cx="52650" cy="40750"/>
            </a:xfrm>
            <a:custGeom>
              <a:avLst/>
              <a:gdLst/>
              <a:ahLst/>
              <a:cxnLst/>
              <a:rect l="l" t="t" r="r" b="b"/>
              <a:pathLst>
                <a:path w="2106" h="1630" extrusionOk="0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2"/>
          <p:cNvSpPr/>
          <p:nvPr/>
        </p:nvSpPr>
        <p:spPr>
          <a:xfrm>
            <a:off x="7571875" y="991013"/>
            <a:ext cx="119125" cy="81200"/>
          </a:xfrm>
          <a:custGeom>
            <a:avLst/>
            <a:gdLst/>
            <a:ahLst/>
            <a:cxnLst/>
            <a:rect l="l" t="t" r="r" b="b"/>
            <a:pathLst>
              <a:path w="4765" h="3248" extrusionOk="0">
                <a:moveTo>
                  <a:pt x="2253" y="0"/>
                </a:moveTo>
                <a:cubicBezTo>
                  <a:pt x="255" y="0"/>
                  <a:pt x="1" y="2834"/>
                  <a:pt x="2006" y="3221"/>
                </a:cubicBezTo>
                <a:cubicBezTo>
                  <a:pt x="2122" y="3239"/>
                  <a:pt x="2233" y="3247"/>
                  <a:pt x="2340" y="3247"/>
                </a:cubicBezTo>
                <a:cubicBezTo>
                  <a:pt x="4296" y="3247"/>
                  <a:pt x="4764" y="345"/>
                  <a:pt x="2483" y="12"/>
                </a:cubicBezTo>
                <a:cubicBezTo>
                  <a:pt x="2404" y="4"/>
                  <a:pt x="2327" y="0"/>
                  <a:pt x="225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"/>
          <p:cNvSpPr/>
          <p:nvPr/>
        </p:nvSpPr>
        <p:spPr>
          <a:xfrm>
            <a:off x="1821125" y="1284625"/>
            <a:ext cx="119125" cy="81200"/>
          </a:xfrm>
          <a:custGeom>
            <a:avLst/>
            <a:gdLst/>
            <a:ahLst/>
            <a:cxnLst/>
            <a:rect l="l" t="t" r="r" b="b"/>
            <a:pathLst>
              <a:path w="4765" h="3248" extrusionOk="0">
                <a:moveTo>
                  <a:pt x="2253" y="1"/>
                </a:moveTo>
                <a:cubicBezTo>
                  <a:pt x="255" y="1"/>
                  <a:pt x="1" y="2834"/>
                  <a:pt x="2007" y="3221"/>
                </a:cubicBezTo>
                <a:cubicBezTo>
                  <a:pt x="2122" y="3239"/>
                  <a:pt x="2233" y="3248"/>
                  <a:pt x="2340" y="3248"/>
                </a:cubicBezTo>
                <a:cubicBezTo>
                  <a:pt x="4296" y="3248"/>
                  <a:pt x="4764" y="346"/>
                  <a:pt x="2483" y="13"/>
                </a:cubicBezTo>
                <a:cubicBezTo>
                  <a:pt x="2404" y="5"/>
                  <a:pt x="2327" y="1"/>
                  <a:pt x="225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"/>
          <p:cNvSpPr/>
          <p:nvPr/>
        </p:nvSpPr>
        <p:spPr>
          <a:xfrm>
            <a:off x="1018050" y="1000650"/>
            <a:ext cx="87000" cy="61925"/>
          </a:xfrm>
          <a:custGeom>
            <a:avLst/>
            <a:gdLst/>
            <a:ahLst/>
            <a:cxnLst/>
            <a:rect l="l" t="t" r="r" b="b"/>
            <a:pathLst>
              <a:path w="3480" h="2477" extrusionOk="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"/>
          <p:cNvSpPr/>
          <p:nvPr/>
        </p:nvSpPr>
        <p:spPr>
          <a:xfrm rot="9553842">
            <a:off x="2124651" y="4191357"/>
            <a:ext cx="60324" cy="43049"/>
          </a:xfrm>
          <a:custGeom>
            <a:avLst/>
            <a:gdLst/>
            <a:ahLst/>
            <a:cxnLst/>
            <a:rect l="l" t="t" r="r" b="b"/>
            <a:pathLst>
              <a:path w="2413" h="1722" extrusionOk="0">
                <a:moveTo>
                  <a:pt x="1429" y="1"/>
                </a:moveTo>
                <a:cubicBezTo>
                  <a:pt x="1351" y="1"/>
                  <a:pt x="1268" y="12"/>
                  <a:pt x="1179" y="34"/>
                </a:cubicBezTo>
                <a:cubicBezTo>
                  <a:pt x="1156" y="33"/>
                  <a:pt x="1133" y="32"/>
                  <a:pt x="1110" y="32"/>
                </a:cubicBezTo>
                <a:cubicBezTo>
                  <a:pt x="20" y="32"/>
                  <a:pt x="1" y="1722"/>
                  <a:pt x="1114" y="1722"/>
                </a:cubicBezTo>
                <a:cubicBezTo>
                  <a:pt x="1159" y="1722"/>
                  <a:pt x="1206" y="1719"/>
                  <a:pt x="1254" y="1714"/>
                </a:cubicBezTo>
                <a:cubicBezTo>
                  <a:pt x="2412" y="1575"/>
                  <a:pt x="2372" y="1"/>
                  <a:pt x="142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"/>
          <p:cNvSpPr/>
          <p:nvPr/>
        </p:nvSpPr>
        <p:spPr>
          <a:xfrm>
            <a:off x="7527700" y="4181913"/>
            <a:ext cx="87000" cy="61925"/>
          </a:xfrm>
          <a:custGeom>
            <a:avLst/>
            <a:gdLst/>
            <a:ahLst/>
            <a:cxnLst/>
            <a:rect l="l" t="t" r="r" b="b"/>
            <a:pathLst>
              <a:path w="3480" h="2477" extrusionOk="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"/>
          <p:cNvSpPr/>
          <p:nvPr/>
        </p:nvSpPr>
        <p:spPr>
          <a:xfrm>
            <a:off x="1104175" y="3709075"/>
            <a:ext cx="119125" cy="81200"/>
          </a:xfrm>
          <a:custGeom>
            <a:avLst/>
            <a:gdLst/>
            <a:ahLst/>
            <a:cxnLst/>
            <a:rect l="l" t="t" r="r" b="b"/>
            <a:pathLst>
              <a:path w="4765" h="3248" extrusionOk="0">
                <a:moveTo>
                  <a:pt x="2253" y="1"/>
                </a:moveTo>
                <a:cubicBezTo>
                  <a:pt x="255" y="1"/>
                  <a:pt x="1" y="2834"/>
                  <a:pt x="2007" y="3221"/>
                </a:cubicBezTo>
                <a:cubicBezTo>
                  <a:pt x="2122" y="3239"/>
                  <a:pt x="2233" y="3248"/>
                  <a:pt x="2340" y="3248"/>
                </a:cubicBezTo>
                <a:cubicBezTo>
                  <a:pt x="4296" y="3248"/>
                  <a:pt x="4764" y="346"/>
                  <a:pt x="2483" y="13"/>
                </a:cubicBezTo>
                <a:cubicBezTo>
                  <a:pt x="2404" y="5"/>
                  <a:pt x="2327" y="1"/>
                  <a:pt x="225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" name="Google Shape;108;p2"/>
          <p:cNvGrpSpPr/>
          <p:nvPr/>
        </p:nvGrpSpPr>
        <p:grpSpPr>
          <a:xfrm>
            <a:off x="6355050" y="709650"/>
            <a:ext cx="291375" cy="281375"/>
            <a:chOff x="3243875" y="2372825"/>
            <a:chExt cx="291375" cy="281375"/>
          </a:xfrm>
        </p:grpSpPr>
        <p:sp>
          <p:nvSpPr>
            <p:cNvPr id="109" name="Google Shape;109;p2"/>
            <p:cNvSpPr/>
            <p:nvPr/>
          </p:nvSpPr>
          <p:spPr>
            <a:xfrm>
              <a:off x="3287125" y="2403550"/>
              <a:ext cx="205525" cy="200525"/>
            </a:xfrm>
            <a:custGeom>
              <a:avLst/>
              <a:gdLst/>
              <a:ahLst/>
              <a:cxnLst/>
              <a:rect l="l" t="t" r="r" b="b"/>
              <a:pathLst>
                <a:path w="8221" h="8021" fill="none" extrusionOk="0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3304025" y="2403550"/>
              <a:ext cx="191125" cy="210550"/>
            </a:xfrm>
            <a:custGeom>
              <a:avLst/>
              <a:gdLst/>
              <a:ahLst/>
              <a:cxnLst/>
              <a:rect l="l" t="t" r="r" b="b"/>
              <a:pathLst>
                <a:path w="7645" h="8422" fill="none" extrusionOk="0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396775" y="2372825"/>
              <a:ext cx="10675" cy="281375"/>
            </a:xfrm>
            <a:custGeom>
              <a:avLst/>
              <a:gdLst/>
              <a:ahLst/>
              <a:cxnLst/>
              <a:rect l="l" t="t" r="r" b="b"/>
              <a:pathLst>
                <a:path w="427" h="11255" fill="none" extrusionOk="0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3243875" y="2495650"/>
              <a:ext cx="285125" cy="10675"/>
            </a:xfrm>
            <a:custGeom>
              <a:avLst/>
              <a:gdLst/>
              <a:ahLst/>
              <a:cxnLst/>
              <a:rect l="l" t="t" r="r" b="b"/>
              <a:pathLst>
                <a:path w="11405" h="427" fill="none" extrusionOk="0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3340375" y="2379100"/>
              <a:ext cx="104650" cy="267575"/>
            </a:xfrm>
            <a:custGeom>
              <a:avLst/>
              <a:gdLst/>
              <a:ahLst/>
              <a:cxnLst/>
              <a:rect l="l" t="t" r="r" b="b"/>
              <a:pathLst>
                <a:path w="4186" h="10703" fill="none" extrusionOk="0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3267075" y="2458675"/>
              <a:ext cx="268175" cy="94000"/>
            </a:xfrm>
            <a:custGeom>
              <a:avLst/>
              <a:gdLst/>
              <a:ahLst/>
              <a:cxnLst/>
              <a:rect l="l" t="t" r="r" b="b"/>
              <a:pathLst>
                <a:path w="10727" h="3760" fill="none" extrusionOk="0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276475" y="2451775"/>
              <a:ext cx="257525" cy="112825"/>
            </a:xfrm>
            <a:custGeom>
              <a:avLst/>
              <a:gdLst/>
              <a:ahLst/>
              <a:cxnLst/>
              <a:rect l="l" t="t" r="r" b="b"/>
              <a:pathLst>
                <a:path w="10301" h="4513" fill="none" extrusionOk="0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329100" y="2385375"/>
              <a:ext cx="120325" cy="258800"/>
            </a:xfrm>
            <a:custGeom>
              <a:avLst/>
              <a:gdLst/>
              <a:ahLst/>
              <a:cxnLst/>
              <a:rect l="l" t="t" r="r" b="b"/>
              <a:pathLst>
                <a:path w="4813" h="10352" fill="none" extrusionOk="0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3327850" y="2438625"/>
              <a:ext cx="133475" cy="132850"/>
            </a:xfrm>
            <a:custGeom>
              <a:avLst/>
              <a:gdLst/>
              <a:ahLst/>
              <a:cxnLst/>
              <a:rect l="l" t="t" r="r" b="b"/>
              <a:pathLst>
                <a:path w="5339" h="5314" extrusionOk="0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358550" y="2469325"/>
              <a:ext cx="72075" cy="71450"/>
            </a:xfrm>
            <a:custGeom>
              <a:avLst/>
              <a:gdLst/>
              <a:ahLst/>
              <a:cxnLst/>
              <a:rect l="l" t="t" r="r" b="b"/>
              <a:pathLst>
                <a:path w="2883" h="2858" extrusionOk="0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" name="Google Shape;119;p2"/>
          <p:cNvGrpSpPr/>
          <p:nvPr/>
        </p:nvGrpSpPr>
        <p:grpSpPr>
          <a:xfrm>
            <a:off x="1105050" y="4149150"/>
            <a:ext cx="444275" cy="398525"/>
            <a:chOff x="2495125" y="2142250"/>
            <a:chExt cx="444275" cy="398525"/>
          </a:xfrm>
        </p:grpSpPr>
        <p:sp>
          <p:nvSpPr>
            <p:cNvPr id="120" name="Google Shape;120;p2"/>
            <p:cNvSpPr/>
            <p:nvPr/>
          </p:nvSpPr>
          <p:spPr>
            <a:xfrm>
              <a:off x="2495125" y="2142250"/>
              <a:ext cx="444275" cy="398525"/>
            </a:xfrm>
            <a:custGeom>
              <a:avLst/>
              <a:gdLst/>
              <a:ahLst/>
              <a:cxnLst/>
              <a:rect l="l" t="t" r="r" b="b"/>
              <a:pathLst>
                <a:path w="17771" h="15941" extrusionOk="0">
                  <a:moveTo>
                    <a:pt x="6542" y="6116"/>
                  </a:moveTo>
                  <a:cubicBezTo>
                    <a:pt x="4437" y="1154"/>
                    <a:pt x="10201" y="1"/>
                    <a:pt x="9224" y="5866"/>
                  </a:cubicBezTo>
                  <a:cubicBezTo>
                    <a:pt x="11780" y="1003"/>
                    <a:pt x="16367" y="6718"/>
                    <a:pt x="10452" y="8021"/>
                  </a:cubicBezTo>
                  <a:cubicBezTo>
                    <a:pt x="17770" y="9525"/>
                    <a:pt x="12382" y="15139"/>
                    <a:pt x="9600" y="9976"/>
                  </a:cubicBezTo>
                  <a:cubicBezTo>
                    <a:pt x="11204" y="15891"/>
                    <a:pt x="5941" y="15941"/>
                    <a:pt x="7068" y="10252"/>
                  </a:cubicBezTo>
                  <a:cubicBezTo>
                    <a:pt x="4662" y="15565"/>
                    <a:pt x="1" y="11555"/>
                    <a:pt x="5414" y="8597"/>
                  </a:cubicBezTo>
                  <a:cubicBezTo>
                    <a:pt x="276" y="8597"/>
                    <a:pt x="1830" y="2031"/>
                    <a:pt x="6542" y="6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2655525" y="2307050"/>
              <a:ext cx="94650" cy="73325"/>
            </a:xfrm>
            <a:custGeom>
              <a:avLst/>
              <a:gdLst/>
              <a:ahLst/>
              <a:cxnLst/>
              <a:rect l="l" t="t" r="r" b="b"/>
              <a:pathLst>
                <a:path w="3786" h="2933" extrusionOk="0">
                  <a:moveTo>
                    <a:pt x="1906" y="0"/>
                  </a:moveTo>
                  <a:cubicBezTo>
                    <a:pt x="1" y="0"/>
                    <a:pt x="1" y="2933"/>
                    <a:pt x="1906" y="2933"/>
                  </a:cubicBezTo>
                  <a:cubicBezTo>
                    <a:pt x="3785" y="2933"/>
                    <a:pt x="3785" y="0"/>
                    <a:pt x="19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" name="Google Shape;122;p2"/>
          <p:cNvGrpSpPr/>
          <p:nvPr/>
        </p:nvGrpSpPr>
        <p:grpSpPr>
          <a:xfrm>
            <a:off x="6975800" y="4368950"/>
            <a:ext cx="291375" cy="281375"/>
            <a:chOff x="3243875" y="2372825"/>
            <a:chExt cx="291375" cy="281375"/>
          </a:xfrm>
        </p:grpSpPr>
        <p:sp>
          <p:nvSpPr>
            <p:cNvPr id="123" name="Google Shape;123;p2"/>
            <p:cNvSpPr/>
            <p:nvPr/>
          </p:nvSpPr>
          <p:spPr>
            <a:xfrm>
              <a:off x="3287125" y="2403550"/>
              <a:ext cx="205525" cy="200525"/>
            </a:xfrm>
            <a:custGeom>
              <a:avLst/>
              <a:gdLst/>
              <a:ahLst/>
              <a:cxnLst/>
              <a:rect l="l" t="t" r="r" b="b"/>
              <a:pathLst>
                <a:path w="8221" h="8021" fill="none" extrusionOk="0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3304025" y="2403550"/>
              <a:ext cx="191125" cy="210550"/>
            </a:xfrm>
            <a:custGeom>
              <a:avLst/>
              <a:gdLst/>
              <a:ahLst/>
              <a:cxnLst/>
              <a:rect l="l" t="t" r="r" b="b"/>
              <a:pathLst>
                <a:path w="7645" h="8422" fill="none" extrusionOk="0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396775" y="2372825"/>
              <a:ext cx="10675" cy="281375"/>
            </a:xfrm>
            <a:custGeom>
              <a:avLst/>
              <a:gdLst/>
              <a:ahLst/>
              <a:cxnLst/>
              <a:rect l="l" t="t" r="r" b="b"/>
              <a:pathLst>
                <a:path w="427" h="11255" fill="none" extrusionOk="0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243875" y="2495650"/>
              <a:ext cx="285125" cy="10675"/>
            </a:xfrm>
            <a:custGeom>
              <a:avLst/>
              <a:gdLst/>
              <a:ahLst/>
              <a:cxnLst/>
              <a:rect l="l" t="t" r="r" b="b"/>
              <a:pathLst>
                <a:path w="11405" h="427" fill="none" extrusionOk="0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340375" y="2379100"/>
              <a:ext cx="104650" cy="267575"/>
            </a:xfrm>
            <a:custGeom>
              <a:avLst/>
              <a:gdLst/>
              <a:ahLst/>
              <a:cxnLst/>
              <a:rect l="l" t="t" r="r" b="b"/>
              <a:pathLst>
                <a:path w="4186" h="10703" fill="none" extrusionOk="0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3267075" y="2458675"/>
              <a:ext cx="268175" cy="94000"/>
            </a:xfrm>
            <a:custGeom>
              <a:avLst/>
              <a:gdLst/>
              <a:ahLst/>
              <a:cxnLst/>
              <a:rect l="l" t="t" r="r" b="b"/>
              <a:pathLst>
                <a:path w="10727" h="3760" fill="none" extrusionOk="0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276475" y="2451775"/>
              <a:ext cx="257525" cy="112825"/>
            </a:xfrm>
            <a:custGeom>
              <a:avLst/>
              <a:gdLst/>
              <a:ahLst/>
              <a:cxnLst/>
              <a:rect l="l" t="t" r="r" b="b"/>
              <a:pathLst>
                <a:path w="10301" h="4513" fill="none" extrusionOk="0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329100" y="2385375"/>
              <a:ext cx="120325" cy="258800"/>
            </a:xfrm>
            <a:custGeom>
              <a:avLst/>
              <a:gdLst/>
              <a:ahLst/>
              <a:cxnLst/>
              <a:rect l="l" t="t" r="r" b="b"/>
              <a:pathLst>
                <a:path w="4813" h="10352" fill="none" extrusionOk="0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327850" y="2438625"/>
              <a:ext cx="133475" cy="132850"/>
            </a:xfrm>
            <a:custGeom>
              <a:avLst/>
              <a:gdLst/>
              <a:ahLst/>
              <a:cxnLst/>
              <a:rect l="l" t="t" r="r" b="b"/>
              <a:pathLst>
                <a:path w="5339" h="5314" extrusionOk="0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358550" y="2469325"/>
              <a:ext cx="72075" cy="71450"/>
            </a:xfrm>
            <a:custGeom>
              <a:avLst/>
              <a:gdLst/>
              <a:ahLst/>
              <a:cxnLst/>
              <a:rect l="l" t="t" r="r" b="b"/>
              <a:pathLst>
                <a:path w="2883" h="2858" extrusionOk="0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2" name="Google Shape;802;p11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803" name="Google Shape;803;p11"/>
            <p:cNvSpPr/>
            <p:nvPr/>
          </p:nvSpPr>
          <p:spPr>
            <a:xfrm>
              <a:off x="661185" y="219519"/>
              <a:ext cx="8068819" cy="4788281"/>
            </a:xfrm>
            <a:custGeom>
              <a:avLst/>
              <a:gdLst/>
              <a:ahLst/>
              <a:cxnLst/>
              <a:rect l="l" t="t" r="r" b="b"/>
              <a:pathLst>
                <a:path w="257584" h="146846" extrusionOk="0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4" name="Google Shape;804;p11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805" name="Google Shape;805;p11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11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07" name="Google Shape;807;p11"/>
            <p:cNvSpPr/>
            <p:nvPr/>
          </p:nvSpPr>
          <p:spPr>
            <a:xfrm>
              <a:off x="8341543" y="4447718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8" name="Google Shape;808;p11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809" name="Google Shape;809;p11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1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1" name="Google Shape;811;p11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812" name="Google Shape;812;p11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1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4" name="Google Shape;814;p11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815" name="Google Shape;815;p11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1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7" name="Google Shape;817;p11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818" name="Google Shape;818;p11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1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0" name="Google Shape;820;p11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821" name="Google Shape;821;p11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11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3" name="Google Shape;823;p11"/>
            <p:cNvSpPr/>
            <p:nvPr/>
          </p:nvSpPr>
          <p:spPr>
            <a:xfrm>
              <a:off x="8341543" y="4367943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1"/>
            <p:cNvSpPr/>
            <p:nvPr/>
          </p:nvSpPr>
          <p:spPr>
            <a:xfrm>
              <a:off x="395894" y="219519"/>
              <a:ext cx="8053438" cy="4788281"/>
            </a:xfrm>
            <a:custGeom>
              <a:avLst/>
              <a:gdLst/>
              <a:ahLst/>
              <a:cxnLst/>
              <a:rect l="l" t="t" r="r" b="b"/>
              <a:pathLst>
                <a:path w="257093" h="146846" extrusionOk="0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5" name="Google Shape;825;p11"/>
          <p:cNvSpPr txBox="1">
            <a:spLocks noGrp="1"/>
          </p:cNvSpPr>
          <p:nvPr>
            <p:ph type="title" hasCustomPrompt="1"/>
          </p:nvPr>
        </p:nvSpPr>
        <p:spPr>
          <a:xfrm>
            <a:off x="1816863" y="1707588"/>
            <a:ext cx="5511600" cy="14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9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6" name="Google Shape;826;p11"/>
          <p:cNvSpPr txBox="1">
            <a:spLocks noGrp="1"/>
          </p:cNvSpPr>
          <p:nvPr>
            <p:ph type="subTitle" idx="1"/>
          </p:nvPr>
        </p:nvSpPr>
        <p:spPr>
          <a:xfrm>
            <a:off x="1815538" y="2971813"/>
            <a:ext cx="5511600" cy="4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11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11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11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11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11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11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11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11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11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11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11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11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11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11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11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11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1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11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1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11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11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1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11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11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11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11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11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11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11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11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11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11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11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11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11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11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11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11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11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11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11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1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11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11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11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11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11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11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11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11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3_1"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3"/>
          <p:cNvSpPr/>
          <p:nvPr/>
        </p:nvSpPr>
        <p:spPr>
          <a:xfrm>
            <a:off x="395925" y="291324"/>
            <a:ext cx="8336062" cy="4788281"/>
          </a:xfrm>
          <a:custGeom>
            <a:avLst/>
            <a:gdLst/>
            <a:ahLst/>
            <a:cxnLst/>
            <a:rect l="l" t="t" r="r" b="b"/>
            <a:pathLst>
              <a:path w="257584" h="146846" extrusionOk="0">
                <a:moveTo>
                  <a:pt x="7146" y="1"/>
                </a:moveTo>
                <a:cubicBezTo>
                  <a:pt x="3214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214" y="146845"/>
                  <a:pt x="7146" y="146845"/>
                </a:cubicBezTo>
                <a:lnTo>
                  <a:pt x="250438" y="146845"/>
                </a:lnTo>
                <a:cubicBezTo>
                  <a:pt x="254408" y="146845"/>
                  <a:pt x="257584" y="143632"/>
                  <a:pt x="257584" y="139700"/>
                </a:cubicBezTo>
                <a:lnTo>
                  <a:pt x="257584" y="7146"/>
                </a:lnTo>
                <a:cubicBezTo>
                  <a:pt x="257584" y="3214"/>
                  <a:pt x="254408" y="1"/>
                  <a:pt x="250438" y="1"/>
                </a:cubicBezTo>
                <a:close/>
              </a:path>
            </a:pathLst>
          </a:custGeom>
          <a:solidFill>
            <a:srgbClr val="595959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13"/>
          <p:cNvSpPr/>
          <p:nvPr/>
        </p:nvSpPr>
        <p:spPr>
          <a:xfrm>
            <a:off x="661185" y="219519"/>
            <a:ext cx="8068819" cy="4788281"/>
          </a:xfrm>
          <a:custGeom>
            <a:avLst/>
            <a:gdLst/>
            <a:ahLst/>
            <a:cxnLst/>
            <a:rect l="l" t="t" r="r" b="b"/>
            <a:pathLst>
              <a:path w="257584" h="146846" extrusionOk="0">
                <a:moveTo>
                  <a:pt x="7146" y="1"/>
                </a:moveTo>
                <a:cubicBezTo>
                  <a:pt x="3214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214" y="146845"/>
                  <a:pt x="7146" y="146845"/>
                </a:cubicBezTo>
                <a:lnTo>
                  <a:pt x="250438" y="146845"/>
                </a:lnTo>
                <a:cubicBezTo>
                  <a:pt x="254408" y="146845"/>
                  <a:pt x="257584" y="143632"/>
                  <a:pt x="257584" y="139700"/>
                </a:cubicBezTo>
                <a:lnTo>
                  <a:pt x="257584" y="7146"/>
                </a:lnTo>
                <a:cubicBezTo>
                  <a:pt x="257584" y="3214"/>
                  <a:pt x="254408" y="1"/>
                  <a:pt x="25043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13"/>
          <p:cNvSpPr/>
          <p:nvPr/>
        </p:nvSpPr>
        <p:spPr>
          <a:xfrm>
            <a:off x="8341543" y="4447718"/>
            <a:ext cx="569676" cy="308239"/>
          </a:xfrm>
          <a:custGeom>
            <a:avLst/>
            <a:gdLst/>
            <a:ahLst/>
            <a:cxnLst/>
            <a:rect l="l" t="t" r="r" b="b"/>
            <a:pathLst>
              <a:path w="18186" h="9453" extrusionOk="0">
                <a:moveTo>
                  <a:pt x="0" y="0"/>
                </a:moveTo>
                <a:lnTo>
                  <a:pt x="0" y="9452"/>
                </a:lnTo>
                <a:lnTo>
                  <a:pt x="18186" y="9452"/>
                </a:lnTo>
                <a:lnTo>
                  <a:pt x="16824" y="4613"/>
                </a:lnTo>
                <a:lnTo>
                  <a:pt x="18186" y="0"/>
                </a:lnTo>
                <a:close/>
              </a:path>
            </a:pathLst>
          </a:custGeom>
          <a:solidFill>
            <a:srgbClr val="595959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2" name="Google Shape;882;p13"/>
          <p:cNvGrpSpPr/>
          <p:nvPr/>
        </p:nvGrpSpPr>
        <p:grpSpPr>
          <a:xfrm>
            <a:off x="8341543" y="2282008"/>
            <a:ext cx="569676" cy="380612"/>
            <a:chOff x="8341543" y="2282008"/>
            <a:chExt cx="569676" cy="380612"/>
          </a:xfrm>
        </p:grpSpPr>
        <p:sp>
          <p:nvSpPr>
            <p:cNvPr id="883" name="Google Shape;883;p13"/>
            <p:cNvSpPr/>
            <p:nvPr/>
          </p:nvSpPr>
          <p:spPr>
            <a:xfrm>
              <a:off x="8341543" y="2361783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3"/>
            <p:cNvSpPr/>
            <p:nvPr/>
          </p:nvSpPr>
          <p:spPr>
            <a:xfrm>
              <a:off x="8341543" y="2282008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" name="Google Shape;885;p13"/>
          <p:cNvGrpSpPr/>
          <p:nvPr/>
        </p:nvGrpSpPr>
        <p:grpSpPr>
          <a:xfrm>
            <a:off x="8341543" y="1721094"/>
            <a:ext cx="569676" cy="380612"/>
            <a:chOff x="8341543" y="1721094"/>
            <a:chExt cx="569676" cy="380612"/>
          </a:xfrm>
        </p:grpSpPr>
        <p:sp>
          <p:nvSpPr>
            <p:cNvPr id="886" name="Google Shape;886;p13"/>
            <p:cNvSpPr/>
            <p:nvPr/>
          </p:nvSpPr>
          <p:spPr>
            <a:xfrm>
              <a:off x="8341543" y="1800869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0"/>
                  </a:moveTo>
                  <a:lnTo>
                    <a:pt x="0" y="9225"/>
                  </a:lnTo>
                  <a:lnTo>
                    <a:pt x="18186" y="9225"/>
                  </a:lnTo>
                  <a:lnTo>
                    <a:pt x="16824" y="4462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3"/>
            <p:cNvSpPr/>
            <p:nvPr/>
          </p:nvSpPr>
          <p:spPr>
            <a:xfrm>
              <a:off x="8341543" y="1721094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0"/>
                  </a:moveTo>
                  <a:lnTo>
                    <a:pt x="0" y="9225"/>
                  </a:lnTo>
                  <a:lnTo>
                    <a:pt x="18186" y="9225"/>
                  </a:lnTo>
                  <a:lnTo>
                    <a:pt x="16824" y="4462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" name="Google Shape;888;p13"/>
          <p:cNvGrpSpPr/>
          <p:nvPr/>
        </p:nvGrpSpPr>
        <p:grpSpPr>
          <a:xfrm>
            <a:off x="8346273" y="1183592"/>
            <a:ext cx="568486" cy="388014"/>
            <a:chOff x="8346273" y="1183592"/>
            <a:chExt cx="568486" cy="388014"/>
          </a:xfrm>
        </p:grpSpPr>
        <p:sp>
          <p:nvSpPr>
            <p:cNvPr id="889" name="Google Shape;889;p13"/>
            <p:cNvSpPr/>
            <p:nvPr/>
          </p:nvSpPr>
          <p:spPr>
            <a:xfrm>
              <a:off x="8346273" y="1263367"/>
              <a:ext cx="568486" cy="308239"/>
            </a:xfrm>
            <a:custGeom>
              <a:avLst/>
              <a:gdLst/>
              <a:ahLst/>
              <a:cxnLst/>
              <a:rect l="l" t="t" r="r" b="b"/>
              <a:pathLst>
                <a:path w="18148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48" y="9452"/>
                  </a:lnTo>
                  <a:lnTo>
                    <a:pt x="16787" y="4688"/>
                  </a:lnTo>
                  <a:lnTo>
                    <a:pt x="18148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3"/>
            <p:cNvSpPr/>
            <p:nvPr/>
          </p:nvSpPr>
          <p:spPr>
            <a:xfrm>
              <a:off x="8346273" y="1183592"/>
              <a:ext cx="568486" cy="308239"/>
            </a:xfrm>
            <a:custGeom>
              <a:avLst/>
              <a:gdLst/>
              <a:ahLst/>
              <a:cxnLst/>
              <a:rect l="l" t="t" r="r" b="b"/>
              <a:pathLst>
                <a:path w="18148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48" y="9452"/>
                  </a:lnTo>
                  <a:lnTo>
                    <a:pt x="16787" y="4688"/>
                  </a:lnTo>
                  <a:lnTo>
                    <a:pt x="181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" name="Google Shape;891;p13"/>
          <p:cNvGrpSpPr/>
          <p:nvPr/>
        </p:nvGrpSpPr>
        <p:grpSpPr>
          <a:xfrm>
            <a:off x="8341543" y="606635"/>
            <a:ext cx="569676" cy="388014"/>
            <a:chOff x="8341543" y="606635"/>
            <a:chExt cx="569676" cy="388014"/>
          </a:xfrm>
        </p:grpSpPr>
        <p:sp>
          <p:nvSpPr>
            <p:cNvPr id="892" name="Google Shape;892;p13"/>
            <p:cNvSpPr/>
            <p:nvPr/>
          </p:nvSpPr>
          <p:spPr>
            <a:xfrm>
              <a:off x="8341543" y="686410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3"/>
            <p:cNvSpPr/>
            <p:nvPr/>
          </p:nvSpPr>
          <p:spPr>
            <a:xfrm>
              <a:off x="8341543" y="606635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13"/>
          <p:cNvGrpSpPr/>
          <p:nvPr/>
        </p:nvGrpSpPr>
        <p:grpSpPr>
          <a:xfrm>
            <a:off x="8341543" y="2842933"/>
            <a:ext cx="569676" cy="380612"/>
            <a:chOff x="8341543" y="2282008"/>
            <a:chExt cx="569676" cy="380612"/>
          </a:xfrm>
        </p:grpSpPr>
        <p:sp>
          <p:nvSpPr>
            <p:cNvPr id="895" name="Google Shape;895;p13"/>
            <p:cNvSpPr/>
            <p:nvPr/>
          </p:nvSpPr>
          <p:spPr>
            <a:xfrm>
              <a:off x="8341543" y="2361783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3"/>
            <p:cNvSpPr/>
            <p:nvPr/>
          </p:nvSpPr>
          <p:spPr>
            <a:xfrm>
              <a:off x="8341543" y="2282008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" name="Google Shape;897;p13"/>
          <p:cNvGrpSpPr/>
          <p:nvPr/>
        </p:nvGrpSpPr>
        <p:grpSpPr>
          <a:xfrm>
            <a:off x="8341543" y="3403858"/>
            <a:ext cx="569676" cy="380612"/>
            <a:chOff x="8341543" y="2282008"/>
            <a:chExt cx="569676" cy="380612"/>
          </a:xfrm>
        </p:grpSpPr>
        <p:sp>
          <p:nvSpPr>
            <p:cNvPr id="898" name="Google Shape;898;p13"/>
            <p:cNvSpPr/>
            <p:nvPr/>
          </p:nvSpPr>
          <p:spPr>
            <a:xfrm>
              <a:off x="8341543" y="2361783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3"/>
            <p:cNvSpPr/>
            <p:nvPr/>
          </p:nvSpPr>
          <p:spPr>
            <a:xfrm>
              <a:off x="8341543" y="2282008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0" name="Google Shape;900;p13"/>
          <p:cNvSpPr/>
          <p:nvPr/>
        </p:nvSpPr>
        <p:spPr>
          <a:xfrm>
            <a:off x="8341543" y="4367943"/>
            <a:ext cx="569676" cy="308239"/>
          </a:xfrm>
          <a:custGeom>
            <a:avLst/>
            <a:gdLst/>
            <a:ahLst/>
            <a:cxnLst/>
            <a:rect l="l" t="t" r="r" b="b"/>
            <a:pathLst>
              <a:path w="18186" h="9453" extrusionOk="0">
                <a:moveTo>
                  <a:pt x="0" y="0"/>
                </a:moveTo>
                <a:lnTo>
                  <a:pt x="0" y="9452"/>
                </a:lnTo>
                <a:lnTo>
                  <a:pt x="18186" y="9452"/>
                </a:lnTo>
                <a:lnTo>
                  <a:pt x="16824" y="4613"/>
                </a:lnTo>
                <a:lnTo>
                  <a:pt x="1818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13"/>
          <p:cNvSpPr/>
          <p:nvPr/>
        </p:nvSpPr>
        <p:spPr>
          <a:xfrm>
            <a:off x="395894" y="219519"/>
            <a:ext cx="8053438" cy="4788281"/>
          </a:xfrm>
          <a:custGeom>
            <a:avLst/>
            <a:gdLst/>
            <a:ahLst/>
            <a:cxnLst/>
            <a:rect l="l" t="t" r="r" b="b"/>
            <a:pathLst>
              <a:path w="257093" h="146846" extrusionOk="0">
                <a:moveTo>
                  <a:pt x="7146" y="1"/>
                </a:moveTo>
                <a:cubicBezTo>
                  <a:pt x="3177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177" y="146845"/>
                  <a:pt x="7146" y="146845"/>
                </a:cubicBezTo>
                <a:lnTo>
                  <a:pt x="249947" y="146845"/>
                </a:lnTo>
                <a:cubicBezTo>
                  <a:pt x="253879" y="146845"/>
                  <a:pt x="257093" y="143632"/>
                  <a:pt x="257093" y="139700"/>
                </a:cubicBezTo>
                <a:lnTo>
                  <a:pt x="257093" y="7146"/>
                </a:lnTo>
                <a:cubicBezTo>
                  <a:pt x="257093" y="3214"/>
                  <a:pt x="253879" y="1"/>
                  <a:pt x="2499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13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13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13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13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13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13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13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13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13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13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13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13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13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13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13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13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13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13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13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13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13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13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13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13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13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13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13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13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13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13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13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13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13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13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13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13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13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13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13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13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13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13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13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13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13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13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13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13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13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13"/>
          <p:cNvSpPr/>
          <p:nvPr/>
        </p:nvSpPr>
        <p:spPr>
          <a:xfrm>
            <a:off x="228900" y="135685"/>
            <a:ext cx="794715" cy="686714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13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13"/>
          <p:cNvSpPr txBox="1">
            <a:spLocks noGrp="1"/>
          </p:cNvSpPr>
          <p:nvPr>
            <p:ph type="title"/>
          </p:nvPr>
        </p:nvSpPr>
        <p:spPr>
          <a:xfrm>
            <a:off x="718750" y="438312"/>
            <a:ext cx="770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p13">
            <a:hlinkClick r:id="rId2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1796843" y="1229700"/>
            <a:ext cx="27288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55" name="Google Shape;955;p13"/>
          <p:cNvSpPr txBox="1">
            <a:spLocks noGrp="1"/>
          </p:cNvSpPr>
          <p:nvPr>
            <p:ph type="subTitle" idx="2"/>
          </p:nvPr>
        </p:nvSpPr>
        <p:spPr>
          <a:xfrm>
            <a:off x="1796034" y="1542315"/>
            <a:ext cx="27300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6" name="Google Shape;956;p13">
            <a:hlinkClick r:id="rId2" action="ppaction://hlinksldjump"/>
          </p:cNvPr>
          <p:cNvSpPr txBox="1">
            <a:spLocks noGrp="1"/>
          </p:cNvSpPr>
          <p:nvPr>
            <p:ph type="title" idx="3" hasCustomPrompt="1"/>
          </p:nvPr>
        </p:nvSpPr>
        <p:spPr>
          <a:xfrm>
            <a:off x="1182965" y="1544397"/>
            <a:ext cx="632700" cy="4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57" name="Google Shape;957;p13"/>
          <p:cNvSpPr txBox="1">
            <a:spLocks noGrp="1"/>
          </p:cNvSpPr>
          <p:nvPr>
            <p:ph type="subTitle" idx="4"/>
          </p:nvPr>
        </p:nvSpPr>
        <p:spPr>
          <a:xfrm>
            <a:off x="1799701" y="2422672"/>
            <a:ext cx="27369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58" name="Google Shape;958;p13"/>
          <p:cNvSpPr txBox="1">
            <a:spLocks noGrp="1"/>
          </p:cNvSpPr>
          <p:nvPr>
            <p:ph type="subTitle" idx="5"/>
          </p:nvPr>
        </p:nvSpPr>
        <p:spPr>
          <a:xfrm>
            <a:off x="1794612" y="2737363"/>
            <a:ext cx="273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9" name="Google Shape;959;p13"/>
          <p:cNvSpPr txBox="1">
            <a:spLocks noGrp="1"/>
          </p:cNvSpPr>
          <p:nvPr>
            <p:ph type="title" idx="6" hasCustomPrompt="1"/>
          </p:nvPr>
        </p:nvSpPr>
        <p:spPr>
          <a:xfrm>
            <a:off x="1183878" y="2756608"/>
            <a:ext cx="6309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60" name="Google Shape;960;p13"/>
          <p:cNvSpPr txBox="1">
            <a:spLocks noGrp="1"/>
          </p:cNvSpPr>
          <p:nvPr>
            <p:ph type="subTitle" idx="7"/>
          </p:nvPr>
        </p:nvSpPr>
        <p:spPr>
          <a:xfrm>
            <a:off x="1801331" y="3617146"/>
            <a:ext cx="27300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61" name="Google Shape;961;p13"/>
          <p:cNvSpPr txBox="1">
            <a:spLocks noGrp="1"/>
          </p:cNvSpPr>
          <p:nvPr>
            <p:ph type="subTitle" idx="8"/>
          </p:nvPr>
        </p:nvSpPr>
        <p:spPr>
          <a:xfrm>
            <a:off x="1794612" y="3932456"/>
            <a:ext cx="273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2" name="Google Shape;962;p13"/>
          <p:cNvSpPr txBox="1">
            <a:spLocks noGrp="1"/>
          </p:cNvSpPr>
          <p:nvPr>
            <p:ph type="title" idx="9" hasCustomPrompt="1"/>
          </p:nvPr>
        </p:nvSpPr>
        <p:spPr>
          <a:xfrm>
            <a:off x="1183878" y="3926170"/>
            <a:ext cx="6309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63" name="Google Shape;963;p13"/>
          <p:cNvSpPr txBox="1">
            <a:spLocks noGrp="1"/>
          </p:cNvSpPr>
          <p:nvPr>
            <p:ph type="subTitle" idx="13"/>
          </p:nvPr>
        </p:nvSpPr>
        <p:spPr>
          <a:xfrm>
            <a:off x="5218933" y="1231500"/>
            <a:ext cx="27420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64" name="Google Shape;964;p13"/>
          <p:cNvSpPr txBox="1">
            <a:spLocks noGrp="1"/>
          </p:cNvSpPr>
          <p:nvPr>
            <p:ph type="subTitle" idx="14"/>
          </p:nvPr>
        </p:nvSpPr>
        <p:spPr>
          <a:xfrm>
            <a:off x="5212184" y="1540665"/>
            <a:ext cx="27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5" name="Google Shape;965;p13"/>
          <p:cNvSpPr txBox="1">
            <a:spLocks noGrp="1"/>
          </p:cNvSpPr>
          <p:nvPr>
            <p:ph type="title" idx="15" hasCustomPrompt="1"/>
          </p:nvPr>
        </p:nvSpPr>
        <p:spPr>
          <a:xfrm>
            <a:off x="4621067" y="1545297"/>
            <a:ext cx="6309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66" name="Google Shape;966;p13"/>
          <p:cNvSpPr txBox="1">
            <a:spLocks noGrp="1"/>
          </p:cNvSpPr>
          <p:nvPr>
            <p:ph type="subTitle" idx="16"/>
          </p:nvPr>
        </p:nvSpPr>
        <p:spPr>
          <a:xfrm>
            <a:off x="5218933" y="2422672"/>
            <a:ext cx="27420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67" name="Google Shape;967;p13"/>
          <p:cNvSpPr txBox="1">
            <a:spLocks noGrp="1"/>
          </p:cNvSpPr>
          <p:nvPr>
            <p:ph type="subTitle" idx="17"/>
          </p:nvPr>
        </p:nvSpPr>
        <p:spPr>
          <a:xfrm>
            <a:off x="5212188" y="2737363"/>
            <a:ext cx="27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8" name="Google Shape;968;p13"/>
          <p:cNvSpPr txBox="1">
            <a:spLocks noGrp="1"/>
          </p:cNvSpPr>
          <p:nvPr>
            <p:ph type="title" idx="18" hasCustomPrompt="1"/>
          </p:nvPr>
        </p:nvSpPr>
        <p:spPr>
          <a:xfrm>
            <a:off x="4621067" y="2756608"/>
            <a:ext cx="6309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69" name="Google Shape;969;p13"/>
          <p:cNvSpPr txBox="1">
            <a:spLocks noGrp="1"/>
          </p:cNvSpPr>
          <p:nvPr>
            <p:ph type="subTitle" idx="19"/>
          </p:nvPr>
        </p:nvSpPr>
        <p:spPr>
          <a:xfrm>
            <a:off x="5218933" y="3617146"/>
            <a:ext cx="27420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70" name="Google Shape;970;p13"/>
          <p:cNvSpPr txBox="1">
            <a:spLocks noGrp="1"/>
          </p:cNvSpPr>
          <p:nvPr>
            <p:ph type="subTitle" idx="20"/>
          </p:nvPr>
        </p:nvSpPr>
        <p:spPr>
          <a:xfrm>
            <a:off x="5212188" y="3932456"/>
            <a:ext cx="27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1" name="Google Shape;971;p13"/>
          <p:cNvSpPr txBox="1">
            <a:spLocks noGrp="1"/>
          </p:cNvSpPr>
          <p:nvPr>
            <p:ph type="title" idx="21" hasCustomPrompt="1"/>
          </p:nvPr>
        </p:nvSpPr>
        <p:spPr>
          <a:xfrm>
            <a:off x="4621067" y="3926170"/>
            <a:ext cx="6309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grpSp>
        <p:nvGrpSpPr>
          <p:cNvPr id="972" name="Google Shape;972;p13"/>
          <p:cNvGrpSpPr/>
          <p:nvPr/>
        </p:nvGrpSpPr>
        <p:grpSpPr>
          <a:xfrm>
            <a:off x="1063250" y="831175"/>
            <a:ext cx="444275" cy="398525"/>
            <a:chOff x="2495125" y="2142250"/>
            <a:chExt cx="444275" cy="398525"/>
          </a:xfrm>
        </p:grpSpPr>
        <p:sp>
          <p:nvSpPr>
            <p:cNvPr id="973" name="Google Shape;973;p13"/>
            <p:cNvSpPr/>
            <p:nvPr/>
          </p:nvSpPr>
          <p:spPr>
            <a:xfrm>
              <a:off x="2495125" y="2142250"/>
              <a:ext cx="444275" cy="398525"/>
            </a:xfrm>
            <a:custGeom>
              <a:avLst/>
              <a:gdLst/>
              <a:ahLst/>
              <a:cxnLst/>
              <a:rect l="l" t="t" r="r" b="b"/>
              <a:pathLst>
                <a:path w="17771" h="15941" extrusionOk="0">
                  <a:moveTo>
                    <a:pt x="6542" y="6116"/>
                  </a:moveTo>
                  <a:cubicBezTo>
                    <a:pt x="4437" y="1154"/>
                    <a:pt x="10201" y="1"/>
                    <a:pt x="9224" y="5866"/>
                  </a:cubicBezTo>
                  <a:cubicBezTo>
                    <a:pt x="11780" y="1003"/>
                    <a:pt x="16367" y="6718"/>
                    <a:pt x="10452" y="8021"/>
                  </a:cubicBezTo>
                  <a:cubicBezTo>
                    <a:pt x="17770" y="9525"/>
                    <a:pt x="12382" y="15139"/>
                    <a:pt x="9600" y="9976"/>
                  </a:cubicBezTo>
                  <a:cubicBezTo>
                    <a:pt x="11204" y="15891"/>
                    <a:pt x="5941" y="15941"/>
                    <a:pt x="7068" y="10252"/>
                  </a:cubicBezTo>
                  <a:cubicBezTo>
                    <a:pt x="4662" y="15565"/>
                    <a:pt x="1" y="11555"/>
                    <a:pt x="5414" y="8597"/>
                  </a:cubicBezTo>
                  <a:cubicBezTo>
                    <a:pt x="276" y="8597"/>
                    <a:pt x="1830" y="2031"/>
                    <a:pt x="6542" y="6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3"/>
            <p:cNvSpPr/>
            <p:nvPr/>
          </p:nvSpPr>
          <p:spPr>
            <a:xfrm>
              <a:off x="2655525" y="2307050"/>
              <a:ext cx="94650" cy="73325"/>
            </a:xfrm>
            <a:custGeom>
              <a:avLst/>
              <a:gdLst/>
              <a:ahLst/>
              <a:cxnLst/>
              <a:rect l="l" t="t" r="r" b="b"/>
              <a:pathLst>
                <a:path w="3786" h="2933" extrusionOk="0">
                  <a:moveTo>
                    <a:pt x="1906" y="0"/>
                  </a:moveTo>
                  <a:cubicBezTo>
                    <a:pt x="1" y="0"/>
                    <a:pt x="1" y="2933"/>
                    <a:pt x="1906" y="2933"/>
                  </a:cubicBezTo>
                  <a:cubicBezTo>
                    <a:pt x="3785" y="2933"/>
                    <a:pt x="3785" y="0"/>
                    <a:pt x="19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" name="Google Shape;975;p13"/>
          <p:cNvGrpSpPr/>
          <p:nvPr/>
        </p:nvGrpSpPr>
        <p:grpSpPr>
          <a:xfrm>
            <a:off x="7814250" y="4463750"/>
            <a:ext cx="291375" cy="281375"/>
            <a:chOff x="3243875" y="2372825"/>
            <a:chExt cx="291375" cy="281375"/>
          </a:xfrm>
        </p:grpSpPr>
        <p:sp>
          <p:nvSpPr>
            <p:cNvPr id="976" name="Google Shape;976;p13"/>
            <p:cNvSpPr/>
            <p:nvPr/>
          </p:nvSpPr>
          <p:spPr>
            <a:xfrm>
              <a:off x="3287125" y="2403550"/>
              <a:ext cx="205525" cy="200525"/>
            </a:xfrm>
            <a:custGeom>
              <a:avLst/>
              <a:gdLst/>
              <a:ahLst/>
              <a:cxnLst/>
              <a:rect l="l" t="t" r="r" b="b"/>
              <a:pathLst>
                <a:path w="8221" h="8021" fill="none" extrusionOk="0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3"/>
            <p:cNvSpPr/>
            <p:nvPr/>
          </p:nvSpPr>
          <p:spPr>
            <a:xfrm>
              <a:off x="3304025" y="2403550"/>
              <a:ext cx="191125" cy="210550"/>
            </a:xfrm>
            <a:custGeom>
              <a:avLst/>
              <a:gdLst/>
              <a:ahLst/>
              <a:cxnLst/>
              <a:rect l="l" t="t" r="r" b="b"/>
              <a:pathLst>
                <a:path w="7645" h="8422" fill="none" extrusionOk="0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3"/>
            <p:cNvSpPr/>
            <p:nvPr/>
          </p:nvSpPr>
          <p:spPr>
            <a:xfrm>
              <a:off x="3396775" y="2372825"/>
              <a:ext cx="10675" cy="281375"/>
            </a:xfrm>
            <a:custGeom>
              <a:avLst/>
              <a:gdLst/>
              <a:ahLst/>
              <a:cxnLst/>
              <a:rect l="l" t="t" r="r" b="b"/>
              <a:pathLst>
                <a:path w="427" h="11255" fill="none" extrusionOk="0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3"/>
            <p:cNvSpPr/>
            <p:nvPr/>
          </p:nvSpPr>
          <p:spPr>
            <a:xfrm>
              <a:off x="3243875" y="2495650"/>
              <a:ext cx="285125" cy="10675"/>
            </a:xfrm>
            <a:custGeom>
              <a:avLst/>
              <a:gdLst/>
              <a:ahLst/>
              <a:cxnLst/>
              <a:rect l="l" t="t" r="r" b="b"/>
              <a:pathLst>
                <a:path w="11405" h="427" fill="none" extrusionOk="0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3"/>
            <p:cNvSpPr/>
            <p:nvPr/>
          </p:nvSpPr>
          <p:spPr>
            <a:xfrm>
              <a:off x="3340375" y="2379100"/>
              <a:ext cx="104650" cy="267575"/>
            </a:xfrm>
            <a:custGeom>
              <a:avLst/>
              <a:gdLst/>
              <a:ahLst/>
              <a:cxnLst/>
              <a:rect l="l" t="t" r="r" b="b"/>
              <a:pathLst>
                <a:path w="4186" h="10703" fill="none" extrusionOk="0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3"/>
            <p:cNvSpPr/>
            <p:nvPr/>
          </p:nvSpPr>
          <p:spPr>
            <a:xfrm>
              <a:off x="3267075" y="2458675"/>
              <a:ext cx="268175" cy="94000"/>
            </a:xfrm>
            <a:custGeom>
              <a:avLst/>
              <a:gdLst/>
              <a:ahLst/>
              <a:cxnLst/>
              <a:rect l="l" t="t" r="r" b="b"/>
              <a:pathLst>
                <a:path w="10727" h="3760" fill="none" extrusionOk="0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3"/>
            <p:cNvSpPr/>
            <p:nvPr/>
          </p:nvSpPr>
          <p:spPr>
            <a:xfrm>
              <a:off x="3276475" y="2451775"/>
              <a:ext cx="257525" cy="112825"/>
            </a:xfrm>
            <a:custGeom>
              <a:avLst/>
              <a:gdLst/>
              <a:ahLst/>
              <a:cxnLst/>
              <a:rect l="l" t="t" r="r" b="b"/>
              <a:pathLst>
                <a:path w="10301" h="4513" fill="none" extrusionOk="0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3"/>
            <p:cNvSpPr/>
            <p:nvPr/>
          </p:nvSpPr>
          <p:spPr>
            <a:xfrm>
              <a:off x="3329100" y="2385375"/>
              <a:ext cx="120325" cy="258800"/>
            </a:xfrm>
            <a:custGeom>
              <a:avLst/>
              <a:gdLst/>
              <a:ahLst/>
              <a:cxnLst/>
              <a:rect l="l" t="t" r="r" b="b"/>
              <a:pathLst>
                <a:path w="4813" h="10352" fill="none" extrusionOk="0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3"/>
            <p:cNvSpPr/>
            <p:nvPr/>
          </p:nvSpPr>
          <p:spPr>
            <a:xfrm>
              <a:off x="3327850" y="2438625"/>
              <a:ext cx="133475" cy="132850"/>
            </a:xfrm>
            <a:custGeom>
              <a:avLst/>
              <a:gdLst/>
              <a:ahLst/>
              <a:cxnLst/>
              <a:rect l="l" t="t" r="r" b="b"/>
              <a:pathLst>
                <a:path w="5339" h="5314" extrusionOk="0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3"/>
            <p:cNvSpPr/>
            <p:nvPr/>
          </p:nvSpPr>
          <p:spPr>
            <a:xfrm>
              <a:off x="3358550" y="2469325"/>
              <a:ext cx="72075" cy="71450"/>
            </a:xfrm>
            <a:custGeom>
              <a:avLst/>
              <a:gdLst/>
              <a:ahLst/>
              <a:cxnLst/>
              <a:rect l="l" t="t" r="r" b="b"/>
              <a:pathLst>
                <a:path w="2883" h="2858" extrusionOk="0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3"/>
          <p:cNvGrpSpPr/>
          <p:nvPr/>
        </p:nvGrpSpPr>
        <p:grpSpPr>
          <a:xfrm>
            <a:off x="7553550" y="700850"/>
            <a:ext cx="166675" cy="168575"/>
            <a:chOff x="4954425" y="2036375"/>
            <a:chExt cx="166675" cy="168575"/>
          </a:xfrm>
        </p:grpSpPr>
        <p:sp>
          <p:nvSpPr>
            <p:cNvPr id="987" name="Google Shape;987;p13"/>
            <p:cNvSpPr/>
            <p:nvPr/>
          </p:nvSpPr>
          <p:spPr>
            <a:xfrm>
              <a:off x="4954425" y="2036375"/>
              <a:ext cx="166675" cy="168575"/>
            </a:xfrm>
            <a:custGeom>
              <a:avLst/>
              <a:gdLst/>
              <a:ahLst/>
              <a:cxnLst/>
              <a:rect l="l" t="t" r="r" b="b"/>
              <a:pathLst>
                <a:path w="6667" h="6743" extrusionOk="0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3"/>
            <p:cNvSpPr/>
            <p:nvPr/>
          </p:nvSpPr>
          <p:spPr>
            <a:xfrm>
              <a:off x="5008925" y="2104675"/>
              <a:ext cx="52650" cy="40750"/>
            </a:xfrm>
            <a:custGeom>
              <a:avLst/>
              <a:gdLst/>
              <a:ahLst/>
              <a:cxnLst/>
              <a:rect l="l" t="t" r="r" b="b"/>
              <a:pathLst>
                <a:path w="2106" h="1630" extrusionOk="0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3"/>
          <p:cNvSpPr/>
          <p:nvPr/>
        </p:nvSpPr>
        <p:spPr>
          <a:xfrm>
            <a:off x="1877550" y="539050"/>
            <a:ext cx="119125" cy="81200"/>
          </a:xfrm>
          <a:custGeom>
            <a:avLst/>
            <a:gdLst/>
            <a:ahLst/>
            <a:cxnLst/>
            <a:rect l="l" t="t" r="r" b="b"/>
            <a:pathLst>
              <a:path w="4765" h="3248" extrusionOk="0">
                <a:moveTo>
                  <a:pt x="2253" y="1"/>
                </a:moveTo>
                <a:cubicBezTo>
                  <a:pt x="255" y="1"/>
                  <a:pt x="1" y="2834"/>
                  <a:pt x="2007" y="3221"/>
                </a:cubicBezTo>
                <a:cubicBezTo>
                  <a:pt x="2122" y="3239"/>
                  <a:pt x="2233" y="3248"/>
                  <a:pt x="2340" y="3248"/>
                </a:cubicBezTo>
                <a:cubicBezTo>
                  <a:pt x="4296" y="3248"/>
                  <a:pt x="4764" y="346"/>
                  <a:pt x="2483" y="13"/>
                </a:cubicBezTo>
                <a:cubicBezTo>
                  <a:pt x="2404" y="5"/>
                  <a:pt x="2327" y="1"/>
                  <a:pt x="22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3"/>
          <p:cNvSpPr/>
          <p:nvPr/>
        </p:nvSpPr>
        <p:spPr>
          <a:xfrm>
            <a:off x="8218500" y="4065000"/>
            <a:ext cx="87000" cy="61925"/>
          </a:xfrm>
          <a:custGeom>
            <a:avLst/>
            <a:gdLst/>
            <a:ahLst/>
            <a:cxnLst/>
            <a:rect l="l" t="t" r="r" b="b"/>
            <a:pathLst>
              <a:path w="3480" h="2477" extrusionOk="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_1_1"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6" name="Google Shape;1186;p16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1187" name="Google Shape;1187;p16"/>
            <p:cNvSpPr/>
            <p:nvPr/>
          </p:nvSpPr>
          <p:spPr>
            <a:xfrm>
              <a:off x="661185" y="219519"/>
              <a:ext cx="8068819" cy="4788281"/>
            </a:xfrm>
            <a:custGeom>
              <a:avLst/>
              <a:gdLst/>
              <a:ahLst/>
              <a:cxnLst/>
              <a:rect l="l" t="t" r="r" b="b"/>
              <a:pathLst>
                <a:path w="257584" h="146846" extrusionOk="0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8" name="Google Shape;1188;p16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1189" name="Google Shape;1189;p16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16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1" name="Google Shape;1191;p16"/>
            <p:cNvSpPr/>
            <p:nvPr/>
          </p:nvSpPr>
          <p:spPr>
            <a:xfrm>
              <a:off x="8341543" y="4447718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16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1193" name="Google Shape;1193;p16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16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5" name="Google Shape;1195;p16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1196" name="Google Shape;1196;p16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16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8" name="Google Shape;1198;p16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1199" name="Google Shape;1199;p16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16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1" name="Google Shape;1201;p16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1202" name="Google Shape;1202;p16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16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4" name="Google Shape;1204;p16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1205" name="Google Shape;1205;p16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16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07" name="Google Shape;1207;p16"/>
            <p:cNvSpPr/>
            <p:nvPr/>
          </p:nvSpPr>
          <p:spPr>
            <a:xfrm>
              <a:off x="8341543" y="4367943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6"/>
            <p:cNvSpPr/>
            <p:nvPr/>
          </p:nvSpPr>
          <p:spPr>
            <a:xfrm>
              <a:off x="395894" y="219519"/>
              <a:ext cx="8053438" cy="4788281"/>
            </a:xfrm>
            <a:custGeom>
              <a:avLst/>
              <a:gdLst/>
              <a:ahLst/>
              <a:cxnLst/>
              <a:rect l="l" t="t" r="r" b="b"/>
              <a:pathLst>
                <a:path w="257093" h="146846" extrusionOk="0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9" name="Google Shape;1209;p16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0" name="Google Shape;1210;p16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16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16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" name="Google Shape;1213;p16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16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5" name="Google Shape;1215;p16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16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16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16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9" name="Google Shape;1219;p16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0" name="Google Shape;1220;p16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16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2" name="Google Shape;1222;p16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16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16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p16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16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16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16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" name="Google Shape;1229;p16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p16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16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16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16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16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5" name="Google Shape;1235;p16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16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1237;p16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p16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16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16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16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16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" name="Google Shape;1243;p16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16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16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16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16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16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16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16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16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16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16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4" name="Google Shape;1254;p16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p16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6" name="Google Shape;1256;p16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16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" name="Google Shape;1258;p16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9" name="Google Shape;1259;p16"/>
          <p:cNvGrpSpPr/>
          <p:nvPr/>
        </p:nvGrpSpPr>
        <p:grpSpPr>
          <a:xfrm>
            <a:off x="726213" y="4500425"/>
            <a:ext cx="291375" cy="281375"/>
            <a:chOff x="3243875" y="2372825"/>
            <a:chExt cx="291375" cy="281375"/>
          </a:xfrm>
        </p:grpSpPr>
        <p:sp>
          <p:nvSpPr>
            <p:cNvPr id="1260" name="Google Shape;1260;p16"/>
            <p:cNvSpPr/>
            <p:nvPr/>
          </p:nvSpPr>
          <p:spPr>
            <a:xfrm>
              <a:off x="3287125" y="2403550"/>
              <a:ext cx="205525" cy="200525"/>
            </a:xfrm>
            <a:custGeom>
              <a:avLst/>
              <a:gdLst/>
              <a:ahLst/>
              <a:cxnLst/>
              <a:rect l="l" t="t" r="r" b="b"/>
              <a:pathLst>
                <a:path w="8221" h="8021" fill="none" extrusionOk="0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6"/>
            <p:cNvSpPr/>
            <p:nvPr/>
          </p:nvSpPr>
          <p:spPr>
            <a:xfrm>
              <a:off x="3304025" y="2403550"/>
              <a:ext cx="191125" cy="210550"/>
            </a:xfrm>
            <a:custGeom>
              <a:avLst/>
              <a:gdLst/>
              <a:ahLst/>
              <a:cxnLst/>
              <a:rect l="l" t="t" r="r" b="b"/>
              <a:pathLst>
                <a:path w="7645" h="8422" fill="none" extrusionOk="0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6"/>
            <p:cNvSpPr/>
            <p:nvPr/>
          </p:nvSpPr>
          <p:spPr>
            <a:xfrm>
              <a:off x="3396775" y="2372825"/>
              <a:ext cx="10675" cy="281375"/>
            </a:xfrm>
            <a:custGeom>
              <a:avLst/>
              <a:gdLst/>
              <a:ahLst/>
              <a:cxnLst/>
              <a:rect l="l" t="t" r="r" b="b"/>
              <a:pathLst>
                <a:path w="427" h="11255" fill="none" extrusionOk="0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6"/>
            <p:cNvSpPr/>
            <p:nvPr/>
          </p:nvSpPr>
          <p:spPr>
            <a:xfrm>
              <a:off x="3243875" y="2495650"/>
              <a:ext cx="285125" cy="10675"/>
            </a:xfrm>
            <a:custGeom>
              <a:avLst/>
              <a:gdLst/>
              <a:ahLst/>
              <a:cxnLst/>
              <a:rect l="l" t="t" r="r" b="b"/>
              <a:pathLst>
                <a:path w="11405" h="427" fill="none" extrusionOk="0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6"/>
            <p:cNvSpPr/>
            <p:nvPr/>
          </p:nvSpPr>
          <p:spPr>
            <a:xfrm>
              <a:off x="3340375" y="2379100"/>
              <a:ext cx="104650" cy="267575"/>
            </a:xfrm>
            <a:custGeom>
              <a:avLst/>
              <a:gdLst/>
              <a:ahLst/>
              <a:cxnLst/>
              <a:rect l="l" t="t" r="r" b="b"/>
              <a:pathLst>
                <a:path w="4186" h="10703" fill="none" extrusionOk="0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6"/>
            <p:cNvSpPr/>
            <p:nvPr/>
          </p:nvSpPr>
          <p:spPr>
            <a:xfrm>
              <a:off x="3267075" y="2458675"/>
              <a:ext cx="268175" cy="94000"/>
            </a:xfrm>
            <a:custGeom>
              <a:avLst/>
              <a:gdLst/>
              <a:ahLst/>
              <a:cxnLst/>
              <a:rect l="l" t="t" r="r" b="b"/>
              <a:pathLst>
                <a:path w="10727" h="3760" fill="none" extrusionOk="0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6"/>
            <p:cNvSpPr/>
            <p:nvPr/>
          </p:nvSpPr>
          <p:spPr>
            <a:xfrm>
              <a:off x="3276475" y="2451775"/>
              <a:ext cx="257525" cy="112825"/>
            </a:xfrm>
            <a:custGeom>
              <a:avLst/>
              <a:gdLst/>
              <a:ahLst/>
              <a:cxnLst/>
              <a:rect l="l" t="t" r="r" b="b"/>
              <a:pathLst>
                <a:path w="10301" h="4513" fill="none" extrusionOk="0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6"/>
            <p:cNvSpPr/>
            <p:nvPr/>
          </p:nvSpPr>
          <p:spPr>
            <a:xfrm>
              <a:off x="3329100" y="2385375"/>
              <a:ext cx="120325" cy="258800"/>
            </a:xfrm>
            <a:custGeom>
              <a:avLst/>
              <a:gdLst/>
              <a:ahLst/>
              <a:cxnLst/>
              <a:rect l="l" t="t" r="r" b="b"/>
              <a:pathLst>
                <a:path w="4813" h="10352" fill="none" extrusionOk="0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6"/>
            <p:cNvSpPr/>
            <p:nvPr/>
          </p:nvSpPr>
          <p:spPr>
            <a:xfrm>
              <a:off x="3327850" y="2438625"/>
              <a:ext cx="133475" cy="132850"/>
            </a:xfrm>
            <a:custGeom>
              <a:avLst/>
              <a:gdLst/>
              <a:ahLst/>
              <a:cxnLst/>
              <a:rect l="l" t="t" r="r" b="b"/>
              <a:pathLst>
                <a:path w="5339" h="5314" extrusionOk="0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6"/>
            <p:cNvSpPr/>
            <p:nvPr/>
          </p:nvSpPr>
          <p:spPr>
            <a:xfrm>
              <a:off x="3358550" y="2469325"/>
              <a:ext cx="72075" cy="71450"/>
            </a:xfrm>
            <a:custGeom>
              <a:avLst/>
              <a:gdLst/>
              <a:ahLst/>
              <a:cxnLst/>
              <a:rect l="l" t="t" r="r" b="b"/>
              <a:pathLst>
                <a:path w="2883" h="2858" extrusionOk="0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0" name="Google Shape;1270;p16"/>
          <p:cNvSpPr/>
          <p:nvPr/>
        </p:nvSpPr>
        <p:spPr>
          <a:xfrm>
            <a:off x="7335600" y="508075"/>
            <a:ext cx="87000" cy="61925"/>
          </a:xfrm>
          <a:custGeom>
            <a:avLst/>
            <a:gdLst/>
            <a:ahLst/>
            <a:cxnLst/>
            <a:rect l="l" t="t" r="r" b="b"/>
            <a:pathLst>
              <a:path w="3480" h="2477" extrusionOk="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1" name="Google Shape;1271;p16"/>
          <p:cNvGrpSpPr/>
          <p:nvPr/>
        </p:nvGrpSpPr>
        <p:grpSpPr>
          <a:xfrm>
            <a:off x="1514950" y="454750"/>
            <a:ext cx="166675" cy="168575"/>
            <a:chOff x="4954425" y="2036375"/>
            <a:chExt cx="166675" cy="168575"/>
          </a:xfrm>
        </p:grpSpPr>
        <p:sp>
          <p:nvSpPr>
            <p:cNvPr id="1272" name="Google Shape;1272;p16"/>
            <p:cNvSpPr/>
            <p:nvPr/>
          </p:nvSpPr>
          <p:spPr>
            <a:xfrm>
              <a:off x="4954425" y="2036375"/>
              <a:ext cx="166675" cy="168575"/>
            </a:xfrm>
            <a:custGeom>
              <a:avLst/>
              <a:gdLst/>
              <a:ahLst/>
              <a:cxnLst/>
              <a:rect l="l" t="t" r="r" b="b"/>
              <a:pathLst>
                <a:path w="6667" h="6743" extrusionOk="0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6"/>
            <p:cNvSpPr/>
            <p:nvPr/>
          </p:nvSpPr>
          <p:spPr>
            <a:xfrm>
              <a:off x="5008925" y="2104675"/>
              <a:ext cx="52650" cy="40750"/>
            </a:xfrm>
            <a:custGeom>
              <a:avLst/>
              <a:gdLst/>
              <a:ahLst/>
              <a:cxnLst/>
              <a:rect l="l" t="t" r="r" b="b"/>
              <a:pathLst>
                <a:path w="2106" h="1630" extrusionOk="0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4" name="Google Shape;1274;p16"/>
          <p:cNvSpPr/>
          <p:nvPr/>
        </p:nvSpPr>
        <p:spPr>
          <a:xfrm>
            <a:off x="1427950" y="4781788"/>
            <a:ext cx="87000" cy="61925"/>
          </a:xfrm>
          <a:custGeom>
            <a:avLst/>
            <a:gdLst/>
            <a:ahLst/>
            <a:cxnLst/>
            <a:rect l="l" t="t" r="r" b="b"/>
            <a:pathLst>
              <a:path w="3480" h="2477" extrusionOk="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_1_1"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6" name="Google Shape;1276;p17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1277" name="Google Shape;1277;p17"/>
            <p:cNvSpPr/>
            <p:nvPr/>
          </p:nvSpPr>
          <p:spPr>
            <a:xfrm>
              <a:off x="661185" y="219519"/>
              <a:ext cx="8068819" cy="4788281"/>
            </a:xfrm>
            <a:custGeom>
              <a:avLst/>
              <a:gdLst/>
              <a:ahLst/>
              <a:cxnLst/>
              <a:rect l="l" t="t" r="r" b="b"/>
              <a:pathLst>
                <a:path w="257584" h="146846" extrusionOk="0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8" name="Google Shape;1278;p17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1279" name="Google Shape;1279;p17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17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81" name="Google Shape;1281;p17"/>
            <p:cNvSpPr/>
            <p:nvPr/>
          </p:nvSpPr>
          <p:spPr>
            <a:xfrm>
              <a:off x="8341543" y="4447718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2" name="Google Shape;1282;p17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1283" name="Google Shape;1283;p17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17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5" name="Google Shape;1285;p17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1286" name="Google Shape;1286;p17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17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8" name="Google Shape;1288;p17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1289" name="Google Shape;1289;p17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17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1" name="Google Shape;1291;p17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1292" name="Google Shape;1292;p17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17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4" name="Google Shape;1294;p17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1295" name="Google Shape;1295;p17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17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97" name="Google Shape;1297;p17"/>
            <p:cNvSpPr/>
            <p:nvPr/>
          </p:nvSpPr>
          <p:spPr>
            <a:xfrm>
              <a:off x="8341543" y="4367943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7"/>
            <p:cNvSpPr/>
            <p:nvPr/>
          </p:nvSpPr>
          <p:spPr>
            <a:xfrm>
              <a:off x="395894" y="219519"/>
              <a:ext cx="8053438" cy="4788281"/>
            </a:xfrm>
            <a:custGeom>
              <a:avLst/>
              <a:gdLst/>
              <a:ahLst/>
              <a:cxnLst/>
              <a:rect l="l" t="t" r="r" b="b"/>
              <a:pathLst>
                <a:path w="257093" h="146846" extrusionOk="0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9" name="Google Shape;1299;p17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17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17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p17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3" name="Google Shape;1303;p17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17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5" name="Google Shape;1305;p17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6" name="Google Shape;1306;p17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" name="Google Shape;1307;p17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17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9" name="Google Shape;1309;p17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0" name="Google Shape;1310;p17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" name="Google Shape;1311;p17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2" name="Google Shape;1312;p17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3" name="Google Shape;1313;p17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4" name="Google Shape;1314;p17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5" name="Google Shape;1315;p17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17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17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8" name="Google Shape;1318;p17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17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" name="Google Shape;1320;p17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17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17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17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17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17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17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17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17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17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17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17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17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17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17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17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17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17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17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17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17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p17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17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3" name="Google Shape;1343;p17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17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5" name="Google Shape;1345;p17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6" name="Google Shape;1346;p17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7" name="Google Shape;1347;p17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8" name="Google Shape;1348;p17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9" name="Google Shape;1349;p17"/>
          <p:cNvGrpSpPr/>
          <p:nvPr/>
        </p:nvGrpSpPr>
        <p:grpSpPr>
          <a:xfrm>
            <a:off x="504088" y="319075"/>
            <a:ext cx="444275" cy="398525"/>
            <a:chOff x="2495125" y="2142250"/>
            <a:chExt cx="444275" cy="398525"/>
          </a:xfrm>
        </p:grpSpPr>
        <p:sp>
          <p:nvSpPr>
            <p:cNvPr id="1350" name="Google Shape;1350;p17"/>
            <p:cNvSpPr/>
            <p:nvPr/>
          </p:nvSpPr>
          <p:spPr>
            <a:xfrm>
              <a:off x="2495125" y="2142250"/>
              <a:ext cx="444275" cy="398525"/>
            </a:xfrm>
            <a:custGeom>
              <a:avLst/>
              <a:gdLst/>
              <a:ahLst/>
              <a:cxnLst/>
              <a:rect l="l" t="t" r="r" b="b"/>
              <a:pathLst>
                <a:path w="17771" h="15941" extrusionOk="0">
                  <a:moveTo>
                    <a:pt x="6542" y="6116"/>
                  </a:moveTo>
                  <a:cubicBezTo>
                    <a:pt x="4437" y="1154"/>
                    <a:pt x="10201" y="1"/>
                    <a:pt x="9224" y="5866"/>
                  </a:cubicBezTo>
                  <a:cubicBezTo>
                    <a:pt x="11780" y="1003"/>
                    <a:pt x="16367" y="6718"/>
                    <a:pt x="10452" y="8021"/>
                  </a:cubicBezTo>
                  <a:cubicBezTo>
                    <a:pt x="17770" y="9525"/>
                    <a:pt x="12382" y="15139"/>
                    <a:pt x="9600" y="9976"/>
                  </a:cubicBezTo>
                  <a:cubicBezTo>
                    <a:pt x="11204" y="15891"/>
                    <a:pt x="5941" y="15941"/>
                    <a:pt x="7068" y="10252"/>
                  </a:cubicBezTo>
                  <a:cubicBezTo>
                    <a:pt x="4662" y="15565"/>
                    <a:pt x="1" y="11555"/>
                    <a:pt x="5414" y="8597"/>
                  </a:cubicBezTo>
                  <a:cubicBezTo>
                    <a:pt x="276" y="8597"/>
                    <a:pt x="1830" y="2031"/>
                    <a:pt x="6542" y="6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7"/>
            <p:cNvSpPr/>
            <p:nvPr/>
          </p:nvSpPr>
          <p:spPr>
            <a:xfrm>
              <a:off x="2655525" y="2307050"/>
              <a:ext cx="94650" cy="73325"/>
            </a:xfrm>
            <a:custGeom>
              <a:avLst/>
              <a:gdLst/>
              <a:ahLst/>
              <a:cxnLst/>
              <a:rect l="l" t="t" r="r" b="b"/>
              <a:pathLst>
                <a:path w="3786" h="2933" extrusionOk="0">
                  <a:moveTo>
                    <a:pt x="1906" y="0"/>
                  </a:moveTo>
                  <a:cubicBezTo>
                    <a:pt x="1" y="0"/>
                    <a:pt x="1" y="2933"/>
                    <a:pt x="1906" y="2933"/>
                  </a:cubicBezTo>
                  <a:cubicBezTo>
                    <a:pt x="3785" y="2933"/>
                    <a:pt x="3785" y="0"/>
                    <a:pt x="19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2" name="Google Shape;1352;p17"/>
          <p:cNvGrpSpPr/>
          <p:nvPr/>
        </p:nvGrpSpPr>
        <p:grpSpPr>
          <a:xfrm>
            <a:off x="7942288" y="4463763"/>
            <a:ext cx="291375" cy="281375"/>
            <a:chOff x="3243875" y="2372825"/>
            <a:chExt cx="291375" cy="281375"/>
          </a:xfrm>
        </p:grpSpPr>
        <p:sp>
          <p:nvSpPr>
            <p:cNvPr id="1353" name="Google Shape;1353;p17"/>
            <p:cNvSpPr/>
            <p:nvPr/>
          </p:nvSpPr>
          <p:spPr>
            <a:xfrm>
              <a:off x="3287125" y="2403550"/>
              <a:ext cx="205525" cy="200525"/>
            </a:xfrm>
            <a:custGeom>
              <a:avLst/>
              <a:gdLst/>
              <a:ahLst/>
              <a:cxnLst/>
              <a:rect l="l" t="t" r="r" b="b"/>
              <a:pathLst>
                <a:path w="8221" h="8021" fill="none" extrusionOk="0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7"/>
            <p:cNvSpPr/>
            <p:nvPr/>
          </p:nvSpPr>
          <p:spPr>
            <a:xfrm>
              <a:off x="3304025" y="2403550"/>
              <a:ext cx="191125" cy="210550"/>
            </a:xfrm>
            <a:custGeom>
              <a:avLst/>
              <a:gdLst/>
              <a:ahLst/>
              <a:cxnLst/>
              <a:rect l="l" t="t" r="r" b="b"/>
              <a:pathLst>
                <a:path w="7645" h="8422" fill="none" extrusionOk="0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7"/>
            <p:cNvSpPr/>
            <p:nvPr/>
          </p:nvSpPr>
          <p:spPr>
            <a:xfrm>
              <a:off x="3396775" y="2372825"/>
              <a:ext cx="10675" cy="281375"/>
            </a:xfrm>
            <a:custGeom>
              <a:avLst/>
              <a:gdLst/>
              <a:ahLst/>
              <a:cxnLst/>
              <a:rect l="l" t="t" r="r" b="b"/>
              <a:pathLst>
                <a:path w="427" h="11255" fill="none" extrusionOk="0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7"/>
            <p:cNvSpPr/>
            <p:nvPr/>
          </p:nvSpPr>
          <p:spPr>
            <a:xfrm>
              <a:off x="3243875" y="2495650"/>
              <a:ext cx="285125" cy="10675"/>
            </a:xfrm>
            <a:custGeom>
              <a:avLst/>
              <a:gdLst/>
              <a:ahLst/>
              <a:cxnLst/>
              <a:rect l="l" t="t" r="r" b="b"/>
              <a:pathLst>
                <a:path w="11405" h="427" fill="none" extrusionOk="0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7"/>
            <p:cNvSpPr/>
            <p:nvPr/>
          </p:nvSpPr>
          <p:spPr>
            <a:xfrm>
              <a:off x="3340375" y="2379100"/>
              <a:ext cx="104650" cy="267575"/>
            </a:xfrm>
            <a:custGeom>
              <a:avLst/>
              <a:gdLst/>
              <a:ahLst/>
              <a:cxnLst/>
              <a:rect l="l" t="t" r="r" b="b"/>
              <a:pathLst>
                <a:path w="4186" h="10703" fill="none" extrusionOk="0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7"/>
            <p:cNvSpPr/>
            <p:nvPr/>
          </p:nvSpPr>
          <p:spPr>
            <a:xfrm>
              <a:off x="3267075" y="2458675"/>
              <a:ext cx="268175" cy="94000"/>
            </a:xfrm>
            <a:custGeom>
              <a:avLst/>
              <a:gdLst/>
              <a:ahLst/>
              <a:cxnLst/>
              <a:rect l="l" t="t" r="r" b="b"/>
              <a:pathLst>
                <a:path w="10727" h="3760" fill="none" extrusionOk="0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7"/>
            <p:cNvSpPr/>
            <p:nvPr/>
          </p:nvSpPr>
          <p:spPr>
            <a:xfrm>
              <a:off x="3276475" y="2451775"/>
              <a:ext cx="257525" cy="112825"/>
            </a:xfrm>
            <a:custGeom>
              <a:avLst/>
              <a:gdLst/>
              <a:ahLst/>
              <a:cxnLst/>
              <a:rect l="l" t="t" r="r" b="b"/>
              <a:pathLst>
                <a:path w="10301" h="4513" fill="none" extrusionOk="0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7"/>
            <p:cNvSpPr/>
            <p:nvPr/>
          </p:nvSpPr>
          <p:spPr>
            <a:xfrm>
              <a:off x="3329100" y="2385375"/>
              <a:ext cx="120325" cy="258800"/>
            </a:xfrm>
            <a:custGeom>
              <a:avLst/>
              <a:gdLst/>
              <a:ahLst/>
              <a:cxnLst/>
              <a:rect l="l" t="t" r="r" b="b"/>
              <a:pathLst>
                <a:path w="4813" h="10352" fill="none" extrusionOk="0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7"/>
            <p:cNvSpPr/>
            <p:nvPr/>
          </p:nvSpPr>
          <p:spPr>
            <a:xfrm>
              <a:off x="3327850" y="2438625"/>
              <a:ext cx="133475" cy="132850"/>
            </a:xfrm>
            <a:custGeom>
              <a:avLst/>
              <a:gdLst/>
              <a:ahLst/>
              <a:cxnLst/>
              <a:rect l="l" t="t" r="r" b="b"/>
              <a:pathLst>
                <a:path w="5339" h="5314" extrusionOk="0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7"/>
            <p:cNvSpPr/>
            <p:nvPr/>
          </p:nvSpPr>
          <p:spPr>
            <a:xfrm>
              <a:off x="3358550" y="2469325"/>
              <a:ext cx="72075" cy="71450"/>
            </a:xfrm>
            <a:custGeom>
              <a:avLst/>
              <a:gdLst/>
              <a:ahLst/>
              <a:cxnLst/>
              <a:rect l="l" t="t" r="r" b="b"/>
              <a:pathLst>
                <a:path w="2883" h="2858" extrusionOk="0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3" name="Google Shape;1363;p17"/>
          <p:cNvGrpSpPr/>
          <p:nvPr/>
        </p:nvGrpSpPr>
        <p:grpSpPr>
          <a:xfrm>
            <a:off x="1236250" y="319063"/>
            <a:ext cx="166675" cy="168575"/>
            <a:chOff x="4954425" y="2036375"/>
            <a:chExt cx="166675" cy="168575"/>
          </a:xfrm>
        </p:grpSpPr>
        <p:sp>
          <p:nvSpPr>
            <p:cNvPr id="1364" name="Google Shape;1364;p17"/>
            <p:cNvSpPr/>
            <p:nvPr/>
          </p:nvSpPr>
          <p:spPr>
            <a:xfrm>
              <a:off x="4954425" y="2036375"/>
              <a:ext cx="166675" cy="168575"/>
            </a:xfrm>
            <a:custGeom>
              <a:avLst/>
              <a:gdLst/>
              <a:ahLst/>
              <a:cxnLst/>
              <a:rect l="l" t="t" r="r" b="b"/>
              <a:pathLst>
                <a:path w="6667" h="6743" extrusionOk="0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7"/>
            <p:cNvSpPr/>
            <p:nvPr/>
          </p:nvSpPr>
          <p:spPr>
            <a:xfrm>
              <a:off x="5008925" y="2104675"/>
              <a:ext cx="52650" cy="40750"/>
            </a:xfrm>
            <a:custGeom>
              <a:avLst/>
              <a:gdLst/>
              <a:ahLst/>
              <a:cxnLst/>
              <a:rect l="l" t="t" r="r" b="b"/>
              <a:pathLst>
                <a:path w="2106" h="1630" extrusionOk="0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6" name="Google Shape;1366;p17"/>
          <p:cNvSpPr/>
          <p:nvPr/>
        </p:nvSpPr>
        <p:spPr>
          <a:xfrm>
            <a:off x="8028425" y="362763"/>
            <a:ext cx="119125" cy="81200"/>
          </a:xfrm>
          <a:custGeom>
            <a:avLst/>
            <a:gdLst/>
            <a:ahLst/>
            <a:cxnLst/>
            <a:rect l="l" t="t" r="r" b="b"/>
            <a:pathLst>
              <a:path w="4765" h="3248" extrusionOk="0">
                <a:moveTo>
                  <a:pt x="2253" y="1"/>
                </a:moveTo>
                <a:cubicBezTo>
                  <a:pt x="255" y="1"/>
                  <a:pt x="1" y="2834"/>
                  <a:pt x="2007" y="3221"/>
                </a:cubicBezTo>
                <a:cubicBezTo>
                  <a:pt x="2122" y="3239"/>
                  <a:pt x="2233" y="3248"/>
                  <a:pt x="2340" y="3248"/>
                </a:cubicBezTo>
                <a:cubicBezTo>
                  <a:pt x="4296" y="3248"/>
                  <a:pt x="4764" y="346"/>
                  <a:pt x="2483" y="13"/>
                </a:cubicBezTo>
                <a:cubicBezTo>
                  <a:pt x="2404" y="5"/>
                  <a:pt x="2327" y="1"/>
                  <a:pt x="225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17"/>
          <p:cNvSpPr/>
          <p:nvPr/>
        </p:nvSpPr>
        <p:spPr>
          <a:xfrm>
            <a:off x="8149363" y="4193975"/>
            <a:ext cx="87000" cy="61925"/>
          </a:xfrm>
          <a:custGeom>
            <a:avLst/>
            <a:gdLst/>
            <a:ahLst/>
            <a:cxnLst/>
            <a:rect l="l" t="t" r="r" b="b"/>
            <a:pathLst>
              <a:path w="3480" h="2477" extrusionOk="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8" name="Google Shape;1368;p17"/>
          <p:cNvGrpSpPr/>
          <p:nvPr/>
        </p:nvGrpSpPr>
        <p:grpSpPr>
          <a:xfrm>
            <a:off x="7442275" y="4651625"/>
            <a:ext cx="166675" cy="168575"/>
            <a:chOff x="4954425" y="2036375"/>
            <a:chExt cx="166675" cy="168575"/>
          </a:xfrm>
        </p:grpSpPr>
        <p:sp>
          <p:nvSpPr>
            <p:cNvPr id="1369" name="Google Shape;1369;p17"/>
            <p:cNvSpPr/>
            <p:nvPr/>
          </p:nvSpPr>
          <p:spPr>
            <a:xfrm>
              <a:off x="4954425" y="2036375"/>
              <a:ext cx="166675" cy="168575"/>
            </a:xfrm>
            <a:custGeom>
              <a:avLst/>
              <a:gdLst/>
              <a:ahLst/>
              <a:cxnLst/>
              <a:rect l="l" t="t" r="r" b="b"/>
              <a:pathLst>
                <a:path w="6667" h="6743" extrusionOk="0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7"/>
            <p:cNvSpPr/>
            <p:nvPr/>
          </p:nvSpPr>
          <p:spPr>
            <a:xfrm>
              <a:off x="5008925" y="2104675"/>
              <a:ext cx="52650" cy="40750"/>
            </a:xfrm>
            <a:custGeom>
              <a:avLst/>
              <a:gdLst/>
              <a:ahLst/>
              <a:cxnLst/>
              <a:rect l="l" t="t" r="r" b="b"/>
              <a:pathLst>
                <a:path w="2106" h="1630" extrusionOk="0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0_1_1_1_1_1"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2" name="Google Shape;1372;p18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1373" name="Google Shape;1373;p18"/>
            <p:cNvSpPr/>
            <p:nvPr/>
          </p:nvSpPr>
          <p:spPr>
            <a:xfrm>
              <a:off x="661185" y="219519"/>
              <a:ext cx="8068819" cy="4788281"/>
            </a:xfrm>
            <a:custGeom>
              <a:avLst/>
              <a:gdLst/>
              <a:ahLst/>
              <a:cxnLst/>
              <a:rect l="l" t="t" r="r" b="b"/>
              <a:pathLst>
                <a:path w="257584" h="146846" extrusionOk="0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74" name="Google Shape;1374;p18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1375" name="Google Shape;1375;p18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18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77" name="Google Shape;1377;p18"/>
            <p:cNvSpPr/>
            <p:nvPr/>
          </p:nvSpPr>
          <p:spPr>
            <a:xfrm>
              <a:off x="8341543" y="4447718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78" name="Google Shape;1378;p18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1379" name="Google Shape;1379;p18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18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1" name="Google Shape;1381;p18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1382" name="Google Shape;1382;p18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18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4" name="Google Shape;1384;p18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1385" name="Google Shape;1385;p18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18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7" name="Google Shape;1387;p18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1388" name="Google Shape;1388;p18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18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0" name="Google Shape;1390;p18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1391" name="Google Shape;1391;p18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18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93" name="Google Shape;1393;p18"/>
            <p:cNvSpPr/>
            <p:nvPr/>
          </p:nvSpPr>
          <p:spPr>
            <a:xfrm>
              <a:off x="8341543" y="4367943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8"/>
            <p:cNvSpPr/>
            <p:nvPr/>
          </p:nvSpPr>
          <p:spPr>
            <a:xfrm>
              <a:off x="395894" y="219519"/>
              <a:ext cx="8053438" cy="4788281"/>
            </a:xfrm>
            <a:custGeom>
              <a:avLst/>
              <a:gdLst/>
              <a:ahLst/>
              <a:cxnLst/>
              <a:rect l="l" t="t" r="r" b="b"/>
              <a:pathLst>
                <a:path w="257093" h="146846" extrusionOk="0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5" name="Google Shape;1395;p18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6" name="Google Shape;1396;p18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7" name="Google Shape;1397;p18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18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9" name="Google Shape;1399;p18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0" name="Google Shape;1400;p18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1" name="Google Shape;1401;p18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2" name="Google Shape;1402;p18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3" name="Google Shape;1403;p18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4" name="Google Shape;1404;p18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5" name="Google Shape;1405;p18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6" name="Google Shape;1406;p18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7" name="Google Shape;1407;p18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8" name="Google Shape;1408;p18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9" name="Google Shape;1409;p18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p18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1" name="Google Shape;1411;p18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2" name="Google Shape;1412;p18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3" name="Google Shape;1413;p18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4" name="Google Shape;1414;p18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5" name="Google Shape;1415;p18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6" name="Google Shape;1416;p18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7" name="Google Shape;1417;p18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8" name="Google Shape;1418;p18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18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0" name="Google Shape;1420;p18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1" name="Google Shape;1421;p18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2" name="Google Shape;1422;p18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" name="Google Shape;1423;p18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4" name="Google Shape;1424;p18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5" name="Google Shape;1425;p18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" name="Google Shape;1426;p18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7" name="Google Shape;1427;p18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18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18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18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p18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2" name="Google Shape;1432;p18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18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4" name="Google Shape;1434;p18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5" name="Google Shape;1435;p18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6" name="Google Shape;1436;p18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p18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" name="Google Shape;1438;p18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9" name="Google Shape;1439;p18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0" name="Google Shape;1440;p18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18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2" name="Google Shape;1442;p18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3" name="Google Shape;1443;p18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4" name="Google Shape;1444;p18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18"/>
          <p:cNvSpPr/>
          <p:nvPr/>
        </p:nvSpPr>
        <p:spPr>
          <a:xfrm>
            <a:off x="228900" y="135685"/>
            <a:ext cx="794715" cy="686714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6" name="Google Shape;1446;p18"/>
          <p:cNvGrpSpPr/>
          <p:nvPr/>
        </p:nvGrpSpPr>
        <p:grpSpPr>
          <a:xfrm>
            <a:off x="1063250" y="831175"/>
            <a:ext cx="444275" cy="398525"/>
            <a:chOff x="2495125" y="2142250"/>
            <a:chExt cx="444275" cy="398525"/>
          </a:xfrm>
        </p:grpSpPr>
        <p:sp>
          <p:nvSpPr>
            <p:cNvPr id="1447" name="Google Shape;1447;p18"/>
            <p:cNvSpPr/>
            <p:nvPr/>
          </p:nvSpPr>
          <p:spPr>
            <a:xfrm>
              <a:off x="2495125" y="2142250"/>
              <a:ext cx="444275" cy="398525"/>
            </a:xfrm>
            <a:custGeom>
              <a:avLst/>
              <a:gdLst/>
              <a:ahLst/>
              <a:cxnLst/>
              <a:rect l="l" t="t" r="r" b="b"/>
              <a:pathLst>
                <a:path w="17771" h="15941" extrusionOk="0">
                  <a:moveTo>
                    <a:pt x="6542" y="6116"/>
                  </a:moveTo>
                  <a:cubicBezTo>
                    <a:pt x="4437" y="1154"/>
                    <a:pt x="10201" y="1"/>
                    <a:pt x="9224" y="5866"/>
                  </a:cubicBezTo>
                  <a:cubicBezTo>
                    <a:pt x="11780" y="1003"/>
                    <a:pt x="16367" y="6718"/>
                    <a:pt x="10452" y="8021"/>
                  </a:cubicBezTo>
                  <a:cubicBezTo>
                    <a:pt x="17770" y="9525"/>
                    <a:pt x="12382" y="15139"/>
                    <a:pt x="9600" y="9976"/>
                  </a:cubicBezTo>
                  <a:cubicBezTo>
                    <a:pt x="11204" y="15891"/>
                    <a:pt x="5941" y="15941"/>
                    <a:pt x="7068" y="10252"/>
                  </a:cubicBezTo>
                  <a:cubicBezTo>
                    <a:pt x="4662" y="15565"/>
                    <a:pt x="1" y="11555"/>
                    <a:pt x="5414" y="8597"/>
                  </a:cubicBezTo>
                  <a:cubicBezTo>
                    <a:pt x="276" y="8597"/>
                    <a:pt x="1830" y="2031"/>
                    <a:pt x="6542" y="6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8"/>
            <p:cNvSpPr/>
            <p:nvPr/>
          </p:nvSpPr>
          <p:spPr>
            <a:xfrm>
              <a:off x="2655525" y="2307050"/>
              <a:ext cx="94650" cy="73325"/>
            </a:xfrm>
            <a:custGeom>
              <a:avLst/>
              <a:gdLst/>
              <a:ahLst/>
              <a:cxnLst/>
              <a:rect l="l" t="t" r="r" b="b"/>
              <a:pathLst>
                <a:path w="3786" h="2933" extrusionOk="0">
                  <a:moveTo>
                    <a:pt x="1906" y="0"/>
                  </a:moveTo>
                  <a:cubicBezTo>
                    <a:pt x="1" y="0"/>
                    <a:pt x="1" y="2933"/>
                    <a:pt x="1906" y="2933"/>
                  </a:cubicBezTo>
                  <a:cubicBezTo>
                    <a:pt x="3785" y="2933"/>
                    <a:pt x="3785" y="0"/>
                    <a:pt x="19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9" name="Google Shape;1449;p18"/>
          <p:cNvGrpSpPr/>
          <p:nvPr/>
        </p:nvGrpSpPr>
        <p:grpSpPr>
          <a:xfrm>
            <a:off x="7814250" y="4463750"/>
            <a:ext cx="291375" cy="281375"/>
            <a:chOff x="3243875" y="2372825"/>
            <a:chExt cx="291375" cy="281375"/>
          </a:xfrm>
        </p:grpSpPr>
        <p:sp>
          <p:nvSpPr>
            <p:cNvPr id="1450" name="Google Shape;1450;p18"/>
            <p:cNvSpPr/>
            <p:nvPr/>
          </p:nvSpPr>
          <p:spPr>
            <a:xfrm>
              <a:off x="3287125" y="2403550"/>
              <a:ext cx="205525" cy="200525"/>
            </a:xfrm>
            <a:custGeom>
              <a:avLst/>
              <a:gdLst/>
              <a:ahLst/>
              <a:cxnLst/>
              <a:rect l="l" t="t" r="r" b="b"/>
              <a:pathLst>
                <a:path w="8221" h="8021" fill="none" extrusionOk="0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8"/>
            <p:cNvSpPr/>
            <p:nvPr/>
          </p:nvSpPr>
          <p:spPr>
            <a:xfrm>
              <a:off x="3304025" y="2403550"/>
              <a:ext cx="191125" cy="210550"/>
            </a:xfrm>
            <a:custGeom>
              <a:avLst/>
              <a:gdLst/>
              <a:ahLst/>
              <a:cxnLst/>
              <a:rect l="l" t="t" r="r" b="b"/>
              <a:pathLst>
                <a:path w="7645" h="8422" fill="none" extrusionOk="0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8"/>
            <p:cNvSpPr/>
            <p:nvPr/>
          </p:nvSpPr>
          <p:spPr>
            <a:xfrm>
              <a:off x="3396775" y="2372825"/>
              <a:ext cx="10675" cy="281375"/>
            </a:xfrm>
            <a:custGeom>
              <a:avLst/>
              <a:gdLst/>
              <a:ahLst/>
              <a:cxnLst/>
              <a:rect l="l" t="t" r="r" b="b"/>
              <a:pathLst>
                <a:path w="427" h="11255" fill="none" extrusionOk="0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8"/>
            <p:cNvSpPr/>
            <p:nvPr/>
          </p:nvSpPr>
          <p:spPr>
            <a:xfrm>
              <a:off x="3243875" y="2495650"/>
              <a:ext cx="285125" cy="10675"/>
            </a:xfrm>
            <a:custGeom>
              <a:avLst/>
              <a:gdLst/>
              <a:ahLst/>
              <a:cxnLst/>
              <a:rect l="l" t="t" r="r" b="b"/>
              <a:pathLst>
                <a:path w="11405" h="427" fill="none" extrusionOk="0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8"/>
            <p:cNvSpPr/>
            <p:nvPr/>
          </p:nvSpPr>
          <p:spPr>
            <a:xfrm>
              <a:off x="3340375" y="2379100"/>
              <a:ext cx="104650" cy="267575"/>
            </a:xfrm>
            <a:custGeom>
              <a:avLst/>
              <a:gdLst/>
              <a:ahLst/>
              <a:cxnLst/>
              <a:rect l="l" t="t" r="r" b="b"/>
              <a:pathLst>
                <a:path w="4186" h="10703" fill="none" extrusionOk="0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8"/>
            <p:cNvSpPr/>
            <p:nvPr/>
          </p:nvSpPr>
          <p:spPr>
            <a:xfrm>
              <a:off x="3267075" y="2458675"/>
              <a:ext cx="268175" cy="94000"/>
            </a:xfrm>
            <a:custGeom>
              <a:avLst/>
              <a:gdLst/>
              <a:ahLst/>
              <a:cxnLst/>
              <a:rect l="l" t="t" r="r" b="b"/>
              <a:pathLst>
                <a:path w="10727" h="3760" fill="none" extrusionOk="0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8"/>
            <p:cNvSpPr/>
            <p:nvPr/>
          </p:nvSpPr>
          <p:spPr>
            <a:xfrm>
              <a:off x="3276475" y="2451775"/>
              <a:ext cx="257525" cy="112825"/>
            </a:xfrm>
            <a:custGeom>
              <a:avLst/>
              <a:gdLst/>
              <a:ahLst/>
              <a:cxnLst/>
              <a:rect l="l" t="t" r="r" b="b"/>
              <a:pathLst>
                <a:path w="10301" h="4513" fill="none" extrusionOk="0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8"/>
            <p:cNvSpPr/>
            <p:nvPr/>
          </p:nvSpPr>
          <p:spPr>
            <a:xfrm>
              <a:off x="3329100" y="2385375"/>
              <a:ext cx="120325" cy="258800"/>
            </a:xfrm>
            <a:custGeom>
              <a:avLst/>
              <a:gdLst/>
              <a:ahLst/>
              <a:cxnLst/>
              <a:rect l="l" t="t" r="r" b="b"/>
              <a:pathLst>
                <a:path w="4813" h="10352" fill="none" extrusionOk="0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8"/>
            <p:cNvSpPr/>
            <p:nvPr/>
          </p:nvSpPr>
          <p:spPr>
            <a:xfrm>
              <a:off x="3327850" y="2438625"/>
              <a:ext cx="133475" cy="132850"/>
            </a:xfrm>
            <a:custGeom>
              <a:avLst/>
              <a:gdLst/>
              <a:ahLst/>
              <a:cxnLst/>
              <a:rect l="l" t="t" r="r" b="b"/>
              <a:pathLst>
                <a:path w="5339" h="5314" extrusionOk="0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8"/>
            <p:cNvSpPr/>
            <p:nvPr/>
          </p:nvSpPr>
          <p:spPr>
            <a:xfrm>
              <a:off x="3358550" y="2469325"/>
              <a:ext cx="72075" cy="71450"/>
            </a:xfrm>
            <a:custGeom>
              <a:avLst/>
              <a:gdLst/>
              <a:ahLst/>
              <a:cxnLst/>
              <a:rect l="l" t="t" r="r" b="b"/>
              <a:pathLst>
                <a:path w="2883" h="2858" extrusionOk="0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0" name="Google Shape;1460;p18"/>
          <p:cNvGrpSpPr/>
          <p:nvPr/>
        </p:nvGrpSpPr>
        <p:grpSpPr>
          <a:xfrm>
            <a:off x="7553550" y="700850"/>
            <a:ext cx="166675" cy="168575"/>
            <a:chOff x="4954425" y="2036375"/>
            <a:chExt cx="166675" cy="168575"/>
          </a:xfrm>
        </p:grpSpPr>
        <p:sp>
          <p:nvSpPr>
            <p:cNvPr id="1461" name="Google Shape;1461;p18"/>
            <p:cNvSpPr/>
            <p:nvPr/>
          </p:nvSpPr>
          <p:spPr>
            <a:xfrm>
              <a:off x="4954425" y="2036375"/>
              <a:ext cx="166675" cy="168575"/>
            </a:xfrm>
            <a:custGeom>
              <a:avLst/>
              <a:gdLst/>
              <a:ahLst/>
              <a:cxnLst/>
              <a:rect l="l" t="t" r="r" b="b"/>
              <a:pathLst>
                <a:path w="6667" h="6743" extrusionOk="0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8"/>
            <p:cNvSpPr/>
            <p:nvPr/>
          </p:nvSpPr>
          <p:spPr>
            <a:xfrm>
              <a:off x="5008925" y="2104675"/>
              <a:ext cx="52650" cy="40750"/>
            </a:xfrm>
            <a:custGeom>
              <a:avLst/>
              <a:gdLst/>
              <a:ahLst/>
              <a:cxnLst/>
              <a:rect l="l" t="t" r="r" b="b"/>
              <a:pathLst>
                <a:path w="2106" h="1630" extrusionOk="0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3" name="Google Shape;1463;p18"/>
          <p:cNvSpPr/>
          <p:nvPr/>
        </p:nvSpPr>
        <p:spPr>
          <a:xfrm>
            <a:off x="1877550" y="539050"/>
            <a:ext cx="119125" cy="81200"/>
          </a:xfrm>
          <a:custGeom>
            <a:avLst/>
            <a:gdLst/>
            <a:ahLst/>
            <a:cxnLst/>
            <a:rect l="l" t="t" r="r" b="b"/>
            <a:pathLst>
              <a:path w="4765" h="3248" extrusionOk="0">
                <a:moveTo>
                  <a:pt x="2253" y="1"/>
                </a:moveTo>
                <a:cubicBezTo>
                  <a:pt x="255" y="1"/>
                  <a:pt x="1" y="2834"/>
                  <a:pt x="2007" y="3221"/>
                </a:cubicBezTo>
                <a:cubicBezTo>
                  <a:pt x="2122" y="3239"/>
                  <a:pt x="2233" y="3248"/>
                  <a:pt x="2340" y="3248"/>
                </a:cubicBezTo>
                <a:cubicBezTo>
                  <a:pt x="4296" y="3248"/>
                  <a:pt x="4764" y="346"/>
                  <a:pt x="2483" y="13"/>
                </a:cubicBezTo>
                <a:cubicBezTo>
                  <a:pt x="2404" y="5"/>
                  <a:pt x="2327" y="1"/>
                  <a:pt x="22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4" name="Google Shape;1464;p18"/>
          <p:cNvSpPr/>
          <p:nvPr/>
        </p:nvSpPr>
        <p:spPr>
          <a:xfrm>
            <a:off x="8218500" y="4065000"/>
            <a:ext cx="87000" cy="61925"/>
          </a:xfrm>
          <a:custGeom>
            <a:avLst/>
            <a:gdLst/>
            <a:ahLst/>
            <a:cxnLst/>
            <a:rect l="l" t="t" r="r" b="b"/>
            <a:pathLst>
              <a:path w="3480" h="2477" extrusionOk="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0_1_1_1_1_1_1"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6" name="Google Shape;1466;p19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1467" name="Google Shape;1467;p19"/>
            <p:cNvSpPr/>
            <p:nvPr/>
          </p:nvSpPr>
          <p:spPr>
            <a:xfrm>
              <a:off x="661185" y="219519"/>
              <a:ext cx="8068819" cy="4788281"/>
            </a:xfrm>
            <a:custGeom>
              <a:avLst/>
              <a:gdLst/>
              <a:ahLst/>
              <a:cxnLst/>
              <a:rect l="l" t="t" r="r" b="b"/>
              <a:pathLst>
                <a:path w="257584" h="146846" extrusionOk="0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19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1469" name="Google Shape;1469;p19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19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71" name="Google Shape;1471;p19"/>
            <p:cNvSpPr/>
            <p:nvPr/>
          </p:nvSpPr>
          <p:spPr>
            <a:xfrm>
              <a:off x="8341543" y="4447718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2" name="Google Shape;1472;p19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1473" name="Google Shape;1473;p19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19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5" name="Google Shape;1475;p19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1476" name="Google Shape;1476;p19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19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8" name="Google Shape;1478;p19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1479" name="Google Shape;1479;p19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19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1" name="Google Shape;1481;p19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1482" name="Google Shape;1482;p19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19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4" name="Google Shape;1484;p19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1485" name="Google Shape;1485;p19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19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7" name="Google Shape;1487;p19"/>
            <p:cNvSpPr/>
            <p:nvPr/>
          </p:nvSpPr>
          <p:spPr>
            <a:xfrm>
              <a:off x="8341543" y="4367943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9"/>
            <p:cNvSpPr/>
            <p:nvPr/>
          </p:nvSpPr>
          <p:spPr>
            <a:xfrm>
              <a:off x="395894" y="219519"/>
              <a:ext cx="8053438" cy="4788281"/>
            </a:xfrm>
            <a:custGeom>
              <a:avLst/>
              <a:gdLst/>
              <a:ahLst/>
              <a:cxnLst/>
              <a:rect l="l" t="t" r="r" b="b"/>
              <a:pathLst>
                <a:path w="257093" h="146846" extrusionOk="0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9" name="Google Shape;1489;p19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19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" name="Google Shape;1491;p19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19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19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4" name="Google Shape;1494;p19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19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6" name="Google Shape;1496;p19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7" name="Google Shape;1497;p19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19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9" name="Google Shape;1499;p19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Google Shape;1500;p19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1" name="Google Shape;1501;p19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19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19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p19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5" name="Google Shape;1505;p19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6" name="Google Shape;1506;p19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7" name="Google Shape;1507;p19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8" name="Google Shape;1508;p19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" name="Google Shape;1509;p19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19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19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19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Google Shape;1513;p19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p19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19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19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p19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p19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p19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0" name="Google Shape;1520;p19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1" name="Google Shape;1521;p19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2" name="Google Shape;1522;p19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3" name="Google Shape;1523;p19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4" name="Google Shape;1524;p19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p19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6" name="Google Shape;1526;p19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19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19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19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0" name="Google Shape;1530;p19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19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19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3" name="Google Shape;1533;p19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19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" name="Google Shape;1535;p19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19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19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8" name="Google Shape;1538;p19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9" name="Google Shape;1539;p19"/>
          <p:cNvGrpSpPr/>
          <p:nvPr/>
        </p:nvGrpSpPr>
        <p:grpSpPr>
          <a:xfrm>
            <a:off x="7658900" y="2949438"/>
            <a:ext cx="444275" cy="398525"/>
            <a:chOff x="2495125" y="2142250"/>
            <a:chExt cx="444275" cy="398525"/>
          </a:xfrm>
        </p:grpSpPr>
        <p:sp>
          <p:nvSpPr>
            <p:cNvPr id="1540" name="Google Shape;1540;p19"/>
            <p:cNvSpPr/>
            <p:nvPr/>
          </p:nvSpPr>
          <p:spPr>
            <a:xfrm>
              <a:off x="2495125" y="2142250"/>
              <a:ext cx="444275" cy="398525"/>
            </a:xfrm>
            <a:custGeom>
              <a:avLst/>
              <a:gdLst/>
              <a:ahLst/>
              <a:cxnLst/>
              <a:rect l="l" t="t" r="r" b="b"/>
              <a:pathLst>
                <a:path w="17771" h="15941" extrusionOk="0">
                  <a:moveTo>
                    <a:pt x="6542" y="6116"/>
                  </a:moveTo>
                  <a:cubicBezTo>
                    <a:pt x="4437" y="1154"/>
                    <a:pt x="10201" y="1"/>
                    <a:pt x="9224" y="5866"/>
                  </a:cubicBezTo>
                  <a:cubicBezTo>
                    <a:pt x="11780" y="1003"/>
                    <a:pt x="16367" y="6718"/>
                    <a:pt x="10452" y="8021"/>
                  </a:cubicBezTo>
                  <a:cubicBezTo>
                    <a:pt x="17770" y="9525"/>
                    <a:pt x="12382" y="15139"/>
                    <a:pt x="9600" y="9976"/>
                  </a:cubicBezTo>
                  <a:cubicBezTo>
                    <a:pt x="11204" y="15891"/>
                    <a:pt x="5941" y="15941"/>
                    <a:pt x="7068" y="10252"/>
                  </a:cubicBezTo>
                  <a:cubicBezTo>
                    <a:pt x="4662" y="15565"/>
                    <a:pt x="1" y="11555"/>
                    <a:pt x="5414" y="8597"/>
                  </a:cubicBezTo>
                  <a:cubicBezTo>
                    <a:pt x="276" y="8597"/>
                    <a:pt x="1830" y="2031"/>
                    <a:pt x="6542" y="6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9"/>
            <p:cNvSpPr/>
            <p:nvPr/>
          </p:nvSpPr>
          <p:spPr>
            <a:xfrm>
              <a:off x="2655525" y="2307050"/>
              <a:ext cx="94650" cy="73325"/>
            </a:xfrm>
            <a:custGeom>
              <a:avLst/>
              <a:gdLst/>
              <a:ahLst/>
              <a:cxnLst/>
              <a:rect l="l" t="t" r="r" b="b"/>
              <a:pathLst>
                <a:path w="3786" h="2933" extrusionOk="0">
                  <a:moveTo>
                    <a:pt x="1906" y="0"/>
                  </a:moveTo>
                  <a:cubicBezTo>
                    <a:pt x="1" y="0"/>
                    <a:pt x="1" y="2933"/>
                    <a:pt x="1906" y="2933"/>
                  </a:cubicBezTo>
                  <a:cubicBezTo>
                    <a:pt x="3785" y="2933"/>
                    <a:pt x="3785" y="0"/>
                    <a:pt x="19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2" name="Google Shape;1542;p19"/>
          <p:cNvGrpSpPr/>
          <p:nvPr/>
        </p:nvGrpSpPr>
        <p:grpSpPr>
          <a:xfrm>
            <a:off x="1018050" y="1506975"/>
            <a:ext cx="291375" cy="281375"/>
            <a:chOff x="3243875" y="2372825"/>
            <a:chExt cx="291375" cy="281375"/>
          </a:xfrm>
        </p:grpSpPr>
        <p:sp>
          <p:nvSpPr>
            <p:cNvPr id="1543" name="Google Shape;1543;p19"/>
            <p:cNvSpPr/>
            <p:nvPr/>
          </p:nvSpPr>
          <p:spPr>
            <a:xfrm>
              <a:off x="3287125" y="2403550"/>
              <a:ext cx="205525" cy="200525"/>
            </a:xfrm>
            <a:custGeom>
              <a:avLst/>
              <a:gdLst/>
              <a:ahLst/>
              <a:cxnLst/>
              <a:rect l="l" t="t" r="r" b="b"/>
              <a:pathLst>
                <a:path w="8221" h="8021" fill="none" extrusionOk="0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9"/>
            <p:cNvSpPr/>
            <p:nvPr/>
          </p:nvSpPr>
          <p:spPr>
            <a:xfrm>
              <a:off x="3304025" y="2403550"/>
              <a:ext cx="191125" cy="210550"/>
            </a:xfrm>
            <a:custGeom>
              <a:avLst/>
              <a:gdLst/>
              <a:ahLst/>
              <a:cxnLst/>
              <a:rect l="l" t="t" r="r" b="b"/>
              <a:pathLst>
                <a:path w="7645" h="8422" fill="none" extrusionOk="0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9"/>
            <p:cNvSpPr/>
            <p:nvPr/>
          </p:nvSpPr>
          <p:spPr>
            <a:xfrm>
              <a:off x="3396775" y="2372825"/>
              <a:ext cx="10675" cy="281375"/>
            </a:xfrm>
            <a:custGeom>
              <a:avLst/>
              <a:gdLst/>
              <a:ahLst/>
              <a:cxnLst/>
              <a:rect l="l" t="t" r="r" b="b"/>
              <a:pathLst>
                <a:path w="427" h="11255" fill="none" extrusionOk="0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9"/>
            <p:cNvSpPr/>
            <p:nvPr/>
          </p:nvSpPr>
          <p:spPr>
            <a:xfrm>
              <a:off x="3243875" y="2495650"/>
              <a:ext cx="285125" cy="10675"/>
            </a:xfrm>
            <a:custGeom>
              <a:avLst/>
              <a:gdLst/>
              <a:ahLst/>
              <a:cxnLst/>
              <a:rect l="l" t="t" r="r" b="b"/>
              <a:pathLst>
                <a:path w="11405" h="427" fill="none" extrusionOk="0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9"/>
            <p:cNvSpPr/>
            <p:nvPr/>
          </p:nvSpPr>
          <p:spPr>
            <a:xfrm>
              <a:off x="3340375" y="2379100"/>
              <a:ext cx="104650" cy="267575"/>
            </a:xfrm>
            <a:custGeom>
              <a:avLst/>
              <a:gdLst/>
              <a:ahLst/>
              <a:cxnLst/>
              <a:rect l="l" t="t" r="r" b="b"/>
              <a:pathLst>
                <a:path w="4186" h="10703" fill="none" extrusionOk="0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9"/>
            <p:cNvSpPr/>
            <p:nvPr/>
          </p:nvSpPr>
          <p:spPr>
            <a:xfrm>
              <a:off x="3267075" y="2458675"/>
              <a:ext cx="268175" cy="94000"/>
            </a:xfrm>
            <a:custGeom>
              <a:avLst/>
              <a:gdLst/>
              <a:ahLst/>
              <a:cxnLst/>
              <a:rect l="l" t="t" r="r" b="b"/>
              <a:pathLst>
                <a:path w="10727" h="3760" fill="none" extrusionOk="0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9"/>
            <p:cNvSpPr/>
            <p:nvPr/>
          </p:nvSpPr>
          <p:spPr>
            <a:xfrm>
              <a:off x="3276475" y="2451775"/>
              <a:ext cx="257525" cy="112825"/>
            </a:xfrm>
            <a:custGeom>
              <a:avLst/>
              <a:gdLst/>
              <a:ahLst/>
              <a:cxnLst/>
              <a:rect l="l" t="t" r="r" b="b"/>
              <a:pathLst>
                <a:path w="10301" h="4513" fill="none" extrusionOk="0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9"/>
            <p:cNvSpPr/>
            <p:nvPr/>
          </p:nvSpPr>
          <p:spPr>
            <a:xfrm>
              <a:off x="3329100" y="2385375"/>
              <a:ext cx="120325" cy="258800"/>
            </a:xfrm>
            <a:custGeom>
              <a:avLst/>
              <a:gdLst/>
              <a:ahLst/>
              <a:cxnLst/>
              <a:rect l="l" t="t" r="r" b="b"/>
              <a:pathLst>
                <a:path w="4813" h="10352" fill="none" extrusionOk="0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9"/>
            <p:cNvSpPr/>
            <p:nvPr/>
          </p:nvSpPr>
          <p:spPr>
            <a:xfrm>
              <a:off x="3327850" y="2438625"/>
              <a:ext cx="133475" cy="132850"/>
            </a:xfrm>
            <a:custGeom>
              <a:avLst/>
              <a:gdLst/>
              <a:ahLst/>
              <a:cxnLst/>
              <a:rect l="l" t="t" r="r" b="b"/>
              <a:pathLst>
                <a:path w="5339" h="5314" extrusionOk="0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9"/>
            <p:cNvSpPr/>
            <p:nvPr/>
          </p:nvSpPr>
          <p:spPr>
            <a:xfrm>
              <a:off x="3358550" y="2469325"/>
              <a:ext cx="72075" cy="71450"/>
            </a:xfrm>
            <a:custGeom>
              <a:avLst/>
              <a:gdLst/>
              <a:ahLst/>
              <a:cxnLst/>
              <a:rect l="l" t="t" r="r" b="b"/>
              <a:pathLst>
                <a:path w="2883" h="2858" extrusionOk="0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3" name="Google Shape;1553;p19"/>
          <p:cNvGrpSpPr/>
          <p:nvPr/>
        </p:nvGrpSpPr>
        <p:grpSpPr>
          <a:xfrm>
            <a:off x="2071475" y="615963"/>
            <a:ext cx="166675" cy="168575"/>
            <a:chOff x="4954425" y="2036375"/>
            <a:chExt cx="166675" cy="168575"/>
          </a:xfrm>
        </p:grpSpPr>
        <p:sp>
          <p:nvSpPr>
            <p:cNvPr id="1554" name="Google Shape;1554;p19"/>
            <p:cNvSpPr/>
            <p:nvPr/>
          </p:nvSpPr>
          <p:spPr>
            <a:xfrm>
              <a:off x="4954425" y="2036375"/>
              <a:ext cx="166675" cy="168575"/>
            </a:xfrm>
            <a:custGeom>
              <a:avLst/>
              <a:gdLst/>
              <a:ahLst/>
              <a:cxnLst/>
              <a:rect l="l" t="t" r="r" b="b"/>
              <a:pathLst>
                <a:path w="6667" h="6743" extrusionOk="0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9"/>
            <p:cNvSpPr/>
            <p:nvPr/>
          </p:nvSpPr>
          <p:spPr>
            <a:xfrm>
              <a:off x="5008925" y="2104675"/>
              <a:ext cx="52650" cy="40750"/>
            </a:xfrm>
            <a:custGeom>
              <a:avLst/>
              <a:gdLst/>
              <a:ahLst/>
              <a:cxnLst/>
              <a:rect l="l" t="t" r="r" b="b"/>
              <a:pathLst>
                <a:path w="2106" h="1630" extrusionOk="0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6" name="Google Shape;1556;p19"/>
          <p:cNvSpPr/>
          <p:nvPr/>
        </p:nvSpPr>
        <p:spPr>
          <a:xfrm>
            <a:off x="7006975" y="659650"/>
            <a:ext cx="119125" cy="81200"/>
          </a:xfrm>
          <a:custGeom>
            <a:avLst/>
            <a:gdLst/>
            <a:ahLst/>
            <a:cxnLst/>
            <a:rect l="l" t="t" r="r" b="b"/>
            <a:pathLst>
              <a:path w="4765" h="3248" extrusionOk="0">
                <a:moveTo>
                  <a:pt x="2253" y="0"/>
                </a:moveTo>
                <a:cubicBezTo>
                  <a:pt x="255" y="0"/>
                  <a:pt x="1" y="2834"/>
                  <a:pt x="2006" y="3221"/>
                </a:cubicBezTo>
                <a:cubicBezTo>
                  <a:pt x="2122" y="3239"/>
                  <a:pt x="2233" y="3247"/>
                  <a:pt x="2340" y="3247"/>
                </a:cubicBezTo>
                <a:cubicBezTo>
                  <a:pt x="4296" y="3247"/>
                  <a:pt x="4764" y="345"/>
                  <a:pt x="2483" y="12"/>
                </a:cubicBezTo>
                <a:cubicBezTo>
                  <a:pt x="2404" y="4"/>
                  <a:pt x="2327" y="0"/>
                  <a:pt x="225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7" name="Google Shape;1557;p19"/>
          <p:cNvSpPr/>
          <p:nvPr/>
        </p:nvSpPr>
        <p:spPr>
          <a:xfrm>
            <a:off x="1821125" y="1284625"/>
            <a:ext cx="119125" cy="81200"/>
          </a:xfrm>
          <a:custGeom>
            <a:avLst/>
            <a:gdLst/>
            <a:ahLst/>
            <a:cxnLst/>
            <a:rect l="l" t="t" r="r" b="b"/>
            <a:pathLst>
              <a:path w="4765" h="3248" extrusionOk="0">
                <a:moveTo>
                  <a:pt x="2253" y="1"/>
                </a:moveTo>
                <a:cubicBezTo>
                  <a:pt x="255" y="1"/>
                  <a:pt x="1" y="2834"/>
                  <a:pt x="2007" y="3221"/>
                </a:cubicBezTo>
                <a:cubicBezTo>
                  <a:pt x="2122" y="3239"/>
                  <a:pt x="2233" y="3248"/>
                  <a:pt x="2340" y="3248"/>
                </a:cubicBezTo>
                <a:cubicBezTo>
                  <a:pt x="4296" y="3248"/>
                  <a:pt x="4764" y="346"/>
                  <a:pt x="2483" y="13"/>
                </a:cubicBezTo>
                <a:cubicBezTo>
                  <a:pt x="2404" y="5"/>
                  <a:pt x="2327" y="1"/>
                  <a:pt x="225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" name="Google Shape;1558;p19"/>
          <p:cNvSpPr/>
          <p:nvPr/>
        </p:nvSpPr>
        <p:spPr>
          <a:xfrm>
            <a:off x="1018050" y="1000650"/>
            <a:ext cx="87000" cy="61925"/>
          </a:xfrm>
          <a:custGeom>
            <a:avLst/>
            <a:gdLst/>
            <a:ahLst/>
            <a:cxnLst/>
            <a:rect l="l" t="t" r="r" b="b"/>
            <a:pathLst>
              <a:path w="3480" h="2477" extrusionOk="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19"/>
          <p:cNvSpPr/>
          <p:nvPr/>
        </p:nvSpPr>
        <p:spPr>
          <a:xfrm>
            <a:off x="7527700" y="4181913"/>
            <a:ext cx="87000" cy="61925"/>
          </a:xfrm>
          <a:custGeom>
            <a:avLst/>
            <a:gdLst/>
            <a:ahLst/>
            <a:cxnLst/>
            <a:rect l="l" t="t" r="r" b="b"/>
            <a:pathLst>
              <a:path w="3480" h="2477" extrusionOk="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0" name="Google Shape;1560;p19"/>
          <p:cNvSpPr/>
          <p:nvPr/>
        </p:nvSpPr>
        <p:spPr>
          <a:xfrm>
            <a:off x="1104175" y="3709075"/>
            <a:ext cx="119125" cy="81200"/>
          </a:xfrm>
          <a:custGeom>
            <a:avLst/>
            <a:gdLst/>
            <a:ahLst/>
            <a:cxnLst/>
            <a:rect l="l" t="t" r="r" b="b"/>
            <a:pathLst>
              <a:path w="4765" h="3248" extrusionOk="0">
                <a:moveTo>
                  <a:pt x="2253" y="1"/>
                </a:moveTo>
                <a:cubicBezTo>
                  <a:pt x="255" y="1"/>
                  <a:pt x="1" y="2834"/>
                  <a:pt x="2007" y="3221"/>
                </a:cubicBezTo>
                <a:cubicBezTo>
                  <a:pt x="2122" y="3239"/>
                  <a:pt x="2233" y="3248"/>
                  <a:pt x="2340" y="3248"/>
                </a:cubicBezTo>
                <a:cubicBezTo>
                  <a:pt x="4296" y="3248"/>
                  <a:pt x="4764" y="346"/>
                  <a:pt x="2483" y="13"/>
                </a:cubicBezTo>
                <a:cubicBezTo>
                  <a:pt x="2404" y="5"/>
                  <a:pt x="2327" y="1"/>
                  <a:pt x="225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1" name="Google Shape;1561;p19"/>
          <p:cNvGrpSpPr/>
          <p:nvPr/>
        </p:nvGrpSpPr>
        <p:grpSpPr>
          <a:xfrm>
            <a:off x="1529750" y="4285375"/>
            <a:ext cx="291375" cy="281375"/>
            <a:chOff x="3243875" y="2372825"/>
            <a:chExt cx="291375" cy="281375"/>
          </a:xfrm>
        </p:grpSpPr>
        <p:sp>
          <p:nvSpPr>
            <p:cNvPr id="1562" name="Google Shape;1562;p19"/>
            <p:cNvSpPr/>
            <p:nvPr/>
          </p:nvSpPr>
          <p:spPr>
            <a:xfrm>
              <a:off x="3287125" y="2403550"/>
              <a:ext cx="205525" cy="200525"/>
            </a:xfrm>
            <a:custGeom>
              <a:avLst/>
              <a:gdLst/>
              <a:ahLst/>
              <a:cxnLst/>
              <a:rect l="l" t="t" r="r" b="b"/>
              <a:pathLst>
                <a:path w="8221" h="8021" fill="none" extrusionOk="0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9"/>
            <p:cNvSpPr/>
            <p:nvPr/>
          </p:nvSpPr>
          <p:spPr>
            <a:xfrm>
              <a:off x="3304025" y="2403550"/>
              <a:ext cx="191125" cy="210550"/>
            </a:xfrm>
            <a:custGeom>
              <a:avLst/>
              <a:gdLst/>
              <a:ahLst/>
              <a:cxnLst/>
              <a:rect l="l" t="t" r="r" b="b"/>
              <a:pathLst>
                <a:path w="7645" h="8422" fill="none" extrusionOk="0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9"/>
            <p:cNvSpPr/>
            <p:nvPr/>
          </p:nvSpPr>
          <p:spPr>
            <a:xfrm>
              <a:off x="3396775" y="2372825"/>
              <a:ext cx="10675" cy="281375"/>
            </a:xfrm>
            <a:custGeom>
              <a:avLst/>
              <a:gdLst/>
              <a:ahLst/>
              <a:cxnLst/>
              <a:rect l="l" t="t" r="r" b="b"/>
              <a:pathLst>
                <a:path w="427" h="11255" fill="none" extrusionOk="0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9"/>
            <p:cNvSpPr/>
            <p:nvPr/>
          </p:nvSpPr>
          <p:spPr>
            <a:xfrm>
              <a:off x="3243875" y="2495650"/>
              <a:ext cx="285125" cy="10675"/>
            </a:xfrm>
            <a:custGeom>
              <a:avLst/>
              <a:gdLst/>
              <a:ahLst/>
              <a:cxnLst/>
              <a:rect l="l" t="t" r="r" b="b"/>
              <a:pathLst>
                <a:path w="11405" h="427" fill="none" extrusionOk="0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9"/>
            <p:cNvSpPr/>
            <p:nvPr/>
          </p:nvSpPr>
          <p:spPr>
            <a:xfrm>
              <a:off x="3340375" y="2379100"/>
              <a:ext cx="104650" cy="267575"/>
            </a:xfrm>
            <a:custGeom>
              <a:avLst/>
              <a:gdLst/>
              <a:ahLst/>
              <a:cxnLst/>
              <a:rect l="l" t="t" r="r" b="b"/>
              <a:pathLst>
                <a:path w="4186" h="10703" fill="none" extrusionOk="0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9"/>
            <p:cNvSpPr/>
            <p:nvPr/>
          </p:nvSpPr>
          <p:spPr>
            <a:xfrm>
              <a:off x="3267075" y="2458675"/>
              <a:ext cx="268175" cy="94000"/>
            </a:xfrm>
            <a:custGeom>
              <a:avLst/>
              <a:gdLst/>
              <a:ahLst/>
              <a:cxnLst/>
              <a:rect l="l" t="t" r="r" b="b"/>
              <a:pathLst>
                <a:path w="10727" h="3760" fill="none" extrusionOk="0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9"/>
            <p:cNvSpPr/>
            <p:nvPr/>
          </p:nvSpPr>
          <p:spPr>
            <a:xfrm>
              <a:off x="3276475" y="2451775"/>
              <a:ext cx="257525" cy="112825"/>
            </a:xfrm>
            <a:custGeom>
              <a:avLst/>
              <a:gdLst/>
              <a:ahLst/>
              <a:cxnLst/>
              <a:rect l="l" t="t" r="r" b="b"/>
              <a:pathLst>
                <a:path w="10301" h="4513" fill="none" extrusionOk="0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9"/>
            <p:cNvSpPr/>
            <p:nvPr/>
          </p:nvSpPr>
          <p:spPr>
            <a:xfrm>
              <a:off x="3329100" y="2385375"/>
              <a:ext cx="120325" cy="258800"/>
            </a:xfrm>
            <a:custGeom>
              <a:avLst/>
              <a:gdLst/>
              <a:ahLst/>
              <a:cxnLst/>
              <a:rect l="l" t="t" r="r" b="b"/>
              <a:pathLst>
                <a:path w="4813" h="10352" fill="none" extrusionOk="0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9"/>
            <p:cNvSpPr/>
            <p:nvPr/>
          </p:nvSpPr>
          <p:spPr>
            <a:xfrm>
              <a:off x="3327850" y="2438625"/>
              <a:ext cx="133475" cy="132850"/>
            </a:xfrm>
            <a:custGeom>
              <a:avLst/>
              <a:gdLst/>
              <a:ahLst/>
              <a:cxnLst/>
              <a:rect l="l" t="t" r="r" b="b"/>
              <a:pathLst>
                <a:path w="5339" h="5314" extrusionOk="0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9"/>
            <p:cNvSpPr/>
            <p:nvPr/>
          </p:nvSpPr>
          <p:spPr>
            <a:xfrm>
              <a:off x="3358550" y="2469325"/>
              <a:ext cx="72075" cy="71450"/>
            </a:xfrm>
            <a:custGeom>
              <a:avLst/>
              <a:gdLst/>
              <a:ahLst/>
              <a:cxnLst/>
              <a:rect l="l" t="t" r="r" b="b"/>
              <a:pathLst>
                <a:path w="2883" h="2858" extrusionOk="0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2" name="Google Shape;1572;p19"/>
          <p:cNvGrpSpPr/>
          <p:nvPr/>
        </p:nvGrpSpPr>
        <p:grpSpPr>
          <a:xfrm>
            <a:off x="1254238" y="2592525"/>
            <a:ext cx="444275" cy="398525"/>
            <a:chOff x="2495125" y="2142250"/>
            <a:chExt cx="444275" cy="398525"/>
          </a:xfrm>
        </p:grpSpPr>
        <p:sp>
          <p:nvSpPr>
            <p:cNvPr id="1573" name="Google Shape;1573;p19"/>
            <p:cNvSpPr/>
            <p:nvPr/>
          </p:nvSpPr>
          <p:spPr>
            <a:xfrm>
              <a:off x="2495125" y="2142250"/>
              <a:ext cx="444275" cy="398525"/>
            </a:xfrm>
            <a:custGeom>
              <a:avLst/>
              <a:gdLst/>
              <a:ahLst/>
              <a:cxnLst/>
              <a:rect l="l" t="t" r="r" b="b"/>
              <a:pathLst>
                <a:path w="17771" h="15941" extrusionOk="0">
                  <a:moveTo>
                    <a:pt x="6542" y="6116"/>
                  </a:moveTo>
                  <a:cubicBezTo>
                    <a:pt x="4437" y="1154"/>
                    <a:pt x="10201" y="1"/>
                    <a:pt x="9224" y="5866"/>
                  </a:cubicBezTo>
                  <a:cubicBezTo>
                    <a:pt x="11780" y="1003"/>
                    <a:pt x="16367" y="6718"/>
                    <a:pt x="10452" y="8021"/>
                  </a:cubicBezTo>
                  <a:cubicBezTo>
                    <a:pt x="17770" y="9525"/>
                    <a:pt x="12382" y="15139"/>
                    <a:pt x="9600" y="9976"/>
                  </a:cubicBezTo>
                  <a:cubicBezTo>
                    <a:pt x="11204" y="15891"/>
                    <a:pt x="5941" y="15941"/>
                    <a:pt x="7068" y="10252"/>
                  </a:cubicBezTo>
                  <a:cubicBezTo>
                    <a:pt x="4662" y="15565"/>
                    <a:pt x="1" y="11555"/>
                    <a:pt x="5414" y="8597"/>
                  </a:cubicBezTo>
                  <a:cubicBezTo>
                    <a:pt x="276" y="8597"/>
                    <a:pt x="1830" y="2031"/>
                    <a:pt x="6542" y="6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9"/>
            <p:cNvSpPr/>
            <p:nvPr/>
          </p:nvSpPr>
          <p:spPr>
            <a:xfrm>
              <a:off x="2655525" y="2307050"/>
              <a:ext cx="94650" cy="73325"/>
            </a:xfrm>
            <a:custGeom>
              <a:avLst/>
              <a:gdLst/>
              <a:ahLst/>
              <a:cxnLst/>
              <a:rect l="l" t="t" r="r" b="b"/>
              <a:pathLst>
                <a:path w="3786" h="2933" extrusionOk="0">
                  <a:moveTo>
                    <a:pt x="1906" y="0"/>
                  </a:moveTo>
                  <a:cubicBezTo>
                    <a:pt x="1" y="0"/>
                    <a:pt x="1" y="2933"/>
                    <a:pt x="1906" y="2933"/>
                  </a:cubicBezTo>
                  <a:cubicBezTo>
                    <a:pt x="3785" y="2933"/>
                    <a:pt x="3785" y="0"/>
                    <a:pt x="19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5" name="Google Shape;1575;p19"/>
          <p:cNvGrpSpPr/>
          <p:nvPr/>
        </p:nvGrpSpPr>
        <p:grpSpPr>
          <a:xfrm>
            <a:off x="6975800" y="4368950"/>
            <a:ext cx="291375" cy="281375"/>
            <a:chOff x="3243875" y="2372825"/>
            <a:chExt cx="291375" cy="281375"/>
          </a:xfrm>
        </p:grpSpPr>
        <p:sp>
          <p:nvSpPr>
            <p:cNvPr id="1576" name="Google Shape;1576;p19"/>
            <p:cNvSpPr/>
            <p:nvPr/>
          </p:nvSpPr>
          <p:spPr>
            <a:xfrm>
              <a:off x="3287125" y="2403550"/>
              <a:ext cx="205525" cy="200525"/>
            </a:xfrm>
            <a:custGeom>
              <a:avLst/>
              <a:gdLst/>
              <a:ahLst/>
              <a:cxnLst/>
              <a:rect l="l" t="t" r="r" b="b"/>
              <a:pathLst>
                <a:path w="8221" h="8021" fill="none" extrusionOk="0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9"/>
            <p:cNvSpPr/>
            <p:nvPr/>
          </p:nvSpPr>
          <p:spPr>
            <a:xfrm>
              <a:off x="3304025" y="2403550"/>
              <a:ext cx="191125" cy="210550"/>
            </a:xfrm>
            <a:custGeom>
              <a:avLst/>
              <a:gdLst/>
              <a:ahLst/>
              <a:cxnLst/>
              <a:rect l="l" t="t" r="r" b="b"/>
              <a:pathLst>
                <a:path w="7645" h="8422" fill="none" extrusionOk="0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9"/>
            <p:cNvSpPr/>
            <p:nvPr/>
          </p:nvSpPr>
          <p:spPr>
            <a:xfrm>
              <a:off x="3396775" y="2372825"/>
              <a:ext cx="10675" cy="281375"/>
            </a:xfrm>
            <a:custGeom>
              <a:avLst/>
              <a:gdLst/>
              <a:ahLst/>
              <a:cxnLst/>
              <a:rect l="l" t="t" r="r" b="b"/>
              <a:pathLst>
                <a:path w="427" h="11255" fill="none" extrusionOk="0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9"/>
            <p:cNvSpPr/>
            <p:nvPr/>
          </p:nvSpPr>
          <p:spPr>
            <a:xfrm>
              <a:off x="3243875" y="2495650"/>
              <a:ext cx="285125" cy="10675"/>
            </a:xfrm>
            <a:custGeom>
              <a:avLst/>
              <a:gdLst/>
              <a:ahLst/>
              <a:cxnLst/>
              <a:rect l="l" t="t" r="r" b="b"/>
              <a:pathLst>
                <a:path w="11405" h="427" fill="none" extrusionOk="0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9"/>
            <p:cNvSpPr/>
            <p:nvPr/>
          </p:nvSpPr>
          <p:spPr>
            <a:xfrm>
              <a:off x="3340375" y="2379100"/>
              <a:ext cx="104650" cy="267575"/>
            </a:xfrm>
            <a:custGeom>
              <a:avLst/>
              <a:gdLst/>
              <a:ahLst/>
              <a:cxnLst/>
              <a:rect l="l" t="t" r="r" b="b"/>
              <a:pathLst>
                <a:path w="4186" h="10703" fill="none" extrusionOk="0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9"/>
            <p:cNvSpPr/>
            <p:nvPr/>
          </p:nvSpPr>
          <p:spPr>
            <a:xfrm>
              <a:off x="3267075" y="2458675"/>
              <a:ext cx="268175" cy="94000"/>
            </a:xfrm>
            <a:custGeom>
              <a:avLst/>
              <a:gdLst/>
              <a:ahLst/>
              <a:cxnLst/>
              <a:rect l="l" t="t" r="r" b="b"/>
              <a:pathLst>
                <a:path w="10727" h="3760" fill="none" extrusionOk="0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9"/>
            <p:cNvSpPr/>
            <p:nvPr/>
          </p:nvSpPr>
          <p:spPr>
            <a:xfrm>
              <a:off x="3276475" y="2451775"/>
              <a:ext cx="257525" cy="112825"/>
            </a:xfrm>
            <a:custGeom>
              <a:avLst/>
              <a:gdLst/>
              <a:ahLst/>
              <a:cxnLst/>
              <a:rect l="l" t="t" r="r" b="b"/>
              <a:pathLst>
                <a:path w="10301" h="4513" fill="none" extrusionOk="0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9"/>
            <p:cNvSpPr/>
            <p:nvPr/>
          </p:nvSpPr>
          <p:spPr>
            <a:xfrm>
              <a:off x="3329100" y="2385375"/>
              <a:ext cx="120325" cy="258800"/>
            </a:xfrm>
            <a:custGeom>
              <a:avLst/>
              <a:gdLst/>
              <a:ahLst/>
              <a:cxnLst/>
              <a:rect l="l" t="t" r="r" b="b"/>
              <a:pathLst>
                <a:path w="4813" h="10352" fill="none" extrusionOk="0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9"/>
            <p:cNvSpPr/>
            <p:nvPr/>
          </p:nvSpPr>
          <p:spPr>
            <a:xfrm>
              <a:off x="3327850" y="2438625"/>
              <a:ext cx="133475" cy="132850"/>
            </a:xfrm>
            <a:custGeom>
              <a:avLst/>
              <a:gdLst/>
              <a:ahLst/>
              <a:cxnLst/>
              <a:rect l="l" t="t" r="r" b="b"/>
              <a:pathLst>
                <a:path w="5339" h="5314" extrusionOk="0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9"/>
            <p:cNvSpPr/>
            <p:nvPr/>
          </p:nvSpPr>
          <p:spPr>
            <a:xfrm>
              <a:off x="3358550" y="2469325"/>
              <a:ext cx="72075" cy="71450"/>
            </a:xfrm>
            <a:custGeom>
              <a:avLst/>
              <a:gdLst/>
              <a:ahLst/>
              <a:cxnLst/>
              <a:rect l="l" t="t" r="r" b="b"/>
              <a:pathLst>
                <a:path w="2883" h="2858" extrusionOk="0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6" name="Google Shape;1586;p19"/>
          <p:cNvGrpSpPr/>
          <p:nvPr/>
        </p:nvGrpSpPr>
        <p:grpSpPr>
          <a:xfrm>
            <a:off x="7185250" y="2202150"/>
            <a:ext cx="166675" cy="168575"/>
            <a:chOff x="4954425" y="2036375"/>
            <a:chExt cx="166675" cy="168575"/>
          </a:xfrm>
        </p:grpSpPr>
        <p:sp>
          <p:nvSpPr>
            <p:cNvPr id="1587" name="Google Shape;1587;p19"/>
            <p:cNvSpPr/>
            <p:nvPr/>
          </p:nvSpPr>
          <p:spPr>
            <a:xfrm>
              <a:off x="4954425" y="2036375"/>
              <a:ext cx="166675" cy="168575"/>
            </a:xfrm>
            <a:custGeom>
              <a:avLst/>
              <a:gdLst/>
              <a:ahLst/>
              <a:cxnLst/>
              <a:rect l="l" t="t" r="r" b="b"/>
              <a:pathLst>
                <a:path w="6667" h="6743" extrusionOk="0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9"/>
            <p:cNvSpPr/>
            <p:nvPr/>
          </p:nvSpPr>
          <p:spPr>
            <a:xfrm>
              <a:off x="5008925" y="2104675"/>
              <a:ext cx="52650" cy="40750"/>
            </a:xfrm>
            <a:custGeom>
              <a:avLst/>
              <a:gdLst/>
              <a:ahLst/>
              <a:cxnLst/>
              <a:rect l="l" t="t" r="r" b="b"/>
              <a:pathLst>
                <a:path w="2106" h="1630" extrusionOk="0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9" name="Google Shape;1589;p19"/>
          <p:cNvGrpSpPr/>
          <p:nvPr/>
        </p:nvGrpSpPr>
        <p:grpSpPr>
          <a:xfrm>
            <a:off x="7658888" y="1125963"/>
            <a:ext cx="444275" cy="398525"/>
            <a:chOff x="2495125" y="2142250"/>
            <a:chExt cx="444275" cy="398525"/>
          </a:xfrm>
        </p:grpSpPr>
        <p:sp>
          <p:nvSpPr>
            <p:cNvPr id="1590" name="Google Shape;1590;p19"/>
            <p:cNvSpPr/>
            <p:nvPr/>
          </p:nvSpPr>
          <p:spPr>
            <a:xfrm>
              <a:off x="2495125" y="2142250"/>
              <a:ext cx="444275" cy="398525"/>
            </a:xfrm>
            <a:custGeom>
              <a:avLst/>
              <a:gdLst/>
              <a:ahLst/>
              <a:cxnLst/>
              <a:rect l="l" t="t" r="r" b="b"/>
              <a:pathLst>
                <a:path w="17771" h="15941" extrusionOk="0">
                  <a:moveTo>
                    <a:pt x="6542" y="6116"/>
                  </a:moveTo>
                  <a:cubicBezTo>
                    <a:pt x="4437" y="1154"/>
                    <a:pt x="10201" y="1"/>
                    <a:pt x="9224" y="5866"/>
                  </a:cubicBezTo>
                  <a:cubicBezTo>
                    <a:pt x="11780" y="1003"/>
                    <a:pt x="16367" y="6718"/>
                    <a:pt x="10452" y="8021"/>
                  </a:cubicBezTo>
                  <a:cubicBezTo>
                    <a:pt x="17770" y="9525"/>
                    <a:pt x="12382" y="15139"/>
                    <a:pt x="9600" y="9976"/>
                  </a:cubicBezTo>
                  <a:cubicBezTo>
                    <a:pt x="11204" y="15891"/>
                    <a:pt x="5941" y="15941"/>
                    <a:pt x="7068" y="10252"/>
                  </a:cubicBezTo>
                  <a:cubicBezTo>
                    <a:pt x="4662" y="15565"/>
                    <a:pt x="1" y="11555"/>
                    <a:pt x="5414" y="8597"/>
                  </a:cubicBezTo>
                  <a:cubicBezTo>
                    <a:pt x="276" y="8597"/>
                    <a:pt x="1830" y="2031"/>
                    <a:pt x="6542" y="6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9"/>
            <p:cNvSpPr/>
            <p:nvPr/>
          </p:nvSpPr>
          <p:spPr>
            <a:xfrm>
              <a:off x="2655525" y="2307050"/>
              <a:ext cx="94650" cy="73325"/>
            </a:xfrm>
            <a:custGeom>
              <a:avLst/>
              <a:gdLst/>
              <a:ahLst/>
              <a:cxnLst/>
              <a:rect l="l" t="t" r="r" b="b"/>
              <a:pathLst>
                <a:path w="3786" h="2933" extrusionOk="0">
                  <a:moveTo>
                    <a:pt x="1906" y="0"/>
                  </a:moveTo>
                  <a:cubicBezTo>
                    <a:pt x="1" y="0"/>
                    <a:pt x="1" y="2933"/>
                    <a:pt x="1906" y="2933"/>
                  </a:cubicBezTo>
                  <a:cubicBezTo>
                    <a:pt x="3785" y="2933"/>
                    <a:pt x="3785" y="0"/>
                    <a:pt x="19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"/>
          <p:cNvSpPr/>
          <p:nvPr/>
        </p:nvSpPr>
        <p:spPr>
          <a:xfrm>
            <a:off x="395925" y="291324"/>
            <a:ext cx="8336062" cy="4788281"/>
          </a:xfrm>
          <a:custGeom>
            <a:avLst/>
            <a:gdLst/>
            <a:ahLst/>
            <a:cxnLst/>
            <a:rect l="l" t="t" r="r" b="b"/>
            <a:pathLst>
              <a:path w="257584" h="146846" extrusionOk="0">
                <a:moveTo>
                  <a:pt x="7146" y="1"/>
                </a:moveTo>
                <a:cubicBezTo>
                  <a:pt x="3214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214" y="146845"/>
                  <a:pt x="7146" y="146845"/>
                </a:cubicBezTo>
                <a:lnTo>
                  <a:pt x="250438" y="146845"/>
                </a:lnTo>
                <a:cubicBezTo>
                  <a:pt x="254408" y="146845"/>
                  <a:pt x="257584" y="143632"/>
                  <a:pt x="257584" y="139700"/>
                </a:cubicBezTo>
                <a:lnTo>
                  <a:pt x="257584" y="7146"/>
                </a:lnTo>
                <a:cubicBezTo>
                  <a:pt x="257584" y="3214"/>
                  <a:pt x="254408" y="1"/>
                  <a:pt x="250438" y="1"/>
                </a:cubicBezTo>
                <a:close/>
              </a:path>
            </a:pathLst>
          </a:custGeom>
          <a:solidFill>
            <a:srgbClr val="595959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" name="Google Shape;135;p3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136" name="Google Shape;136;p3"/>
            <p:cNvSpPr/>
            <p:nvPr/>
          </p:nvSpPr>
          <p:spPr>
            <a:xfrm>
              <a:off x="661185" y="219519"/>
              <a:ext cx="8068819" cy="4788281"/>
            </a:xfrm>
            <a:custGeom>
              <a:avLst/>
              <a:gdLst/>
              <a:ahLst/>
              <a:cxnLst/>
              <a:rect l="l" t="t" r="r" b="b"/>
              <a:pathLst>
                <a:path w="257584" h="146846" extrusionOk="0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7" name="Google Shape;137;p3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138" name="Google Shape;138;p3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0" name="Google Shape;140;p3"/>
            <p:cNvSpPr/>
            <p:nvPr/>
          </p:nvSpPr>
          <p:spPr>
            <a:xfrm>
              <a:off x="8341543" y="4447718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1" name="Google Shape;141;p3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142" name="Google Shape;142;p3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" name="Google Shape;144;p3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145" name="Google Shape;145;p3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" name="Google Shape;147;p3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148" name="Google Shape;148;p3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" name="Google Shape;150;p3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151" name="Google Shape;151;p3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3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154" name="Google Shape;154;p3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6" name="Google Shape;156;p3"/>
            <p:cNvSpPr/>
            <p:nvPr/>
          </p:nvSpPr>
          <p:spPr>
            <a:xfrm>
              <a:off x="8341543" y="4367943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395894" y="219519"/>
              <a:ext cx="8053438" cy="4788281"/>
            </a:xfrm>
            <a:custGeom>
              <a:avLst/>
              <a:gdLst/>
              <a:ahLst/>
              <a:cxnLst/>
              <a:rect l="l" t="t" r="r" b="b"/>
              <a:pathLst>
                <a:path w="257093" h="146846" extrusionOk="0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3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3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3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3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3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3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3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3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3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3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3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3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3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3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3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3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3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3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3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3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3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3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3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3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3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3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3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3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"/>
          <p:cNvSpPr txBox="1">
            <a:spLocks noGrp="1"/>
          </p:cNvSpPr>
          <p:nvPr>
            <p:ph type="title"/>
          </p:nvPr>
        </p:nvSpPr>
        <p:spPr>
          <a:xfrm>
            <a:off x="2497874" y="2156593"/>
            <a:ext cx="3968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209" name="Google Shape;209;p3"/>
          <p:cNvSpPr txBox="1">
            <a:spLocks noGrp="1"/>
          </p:cNvSpPr>
          <p:nvPr>
            <p:ph type="title" idx="2" hasCustomPrompt="1"/>
          </p:nvPr>
        </p:nvSpPr>
        <p:spPr>
          <a:xfrm>
            <a:off x="3965650" y="1122450"/>
            <a:ext cx="10326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4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0" name="Google Shape;210;p3"/>
          <p:cNvSpPr txBox="1">
            <a:spLocks noGrp="1"/>
          </p:cNvSpPr>
          <p:nvPr>
            <p:ph type="subTitle" idx="1"/>
          </p:nvPr>
        </p:nvSpPr>
        <p:spPr>
          <a:xfrm>
            <a:off x="2233575" y="3144850"/>
            <a:ext cx="4496700" cy="6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11" name="Google Shape;211;p3"/>
          <p:cNvGrpSpPr/>
          <p:nvPr/>
        </p:nvGrpSpPr>
        <p:grpSpPr>
          <a:xfrm>
            <a:off x="1030175" y="1581350"/>
            <a:ext cx="444275" cy="398525"/>
            <a:chOff x="2495125" y="2142250"/>
            <a:chExt cx="444275" cy="398525"/>
          </a:xfrm>
        </p:grpSpPr>
        <p:sp>
          <p:nvSpPr>
            <p:cNvPr id="212" name="Google Shape;212;p3"/>
            <p:cNvSpPr/>
            <p:nvPr/>
          </p:nvSpPr>
          <p:spPr>
            <a:xfrm>
              <a:off x="2495125" y="2142250"/>
              <a:ext cx="444275" cy="398525"/>
            </a:xfrm>
            <a:custGeom>
              <a:avLst/>
              <a:gdLst/>
              <a:ahLst/>
              <a:cxnLst/>
              <a:rect l="l" t="t" r="r" b="b"/>
              <a:pathLst>
                <a:path w="17771" h="15941" extrusionOk="0">
                  <a:moveTo>
                    <a:pt x="6542" y="6116"/>
                  </a:moveTo>
                  <a:cubicBezTo>
                    <a:pt x="4437" y="1154"/>
                    <a:pt x="10201" y="1"/>
                    <a:pt x="9224" y="5866"/>
                  </a:cubicBezTo>
                  <a:cubicBezTo>
                    <a:pt x="11780" y="1003"/>
                    <a:pt x="16367" y="6718"/>
                    <a:pt x="10452" y="8021"/>
                  </a:cubicBezTo>
                  <a:cubicBezTo>
                    <a:pt x="17770" y="9525"/>
                    <a:pt x="12382" y="15139"/>
                    <a:pt x="9600" y="9976"/>
                  </a:cubicBezTo>
                  <a:cubicBezTo>
                    <a:pt x="11204" y="15891"/>
                    <a:pt x="5941" y="15941"/>
                    <a:pt x="7068" y="10252"/>
                  </a:cubicBezTo>
                  <a:cubicBezTo>
                    <a:pt x="4662" y="15565"/>
                    <a:pt x="1" y="11555"/>
                    <a:pt x="5414" y="8597"/>
                  </a:cubicBezTo>
                  <a:cubicBezTo>
                    <a:pt x="276" y="8597"/>
                    <a:pt x="1830" y="2031"/>
                    <a:pt x="6542" y="6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2655525" y="2307050"/>
              <a:ext cx="94650" cy="73325"/>
            </a:xfrm>
            <a:custGeom>
              <a:avLst/>
              <a:gdLst/>
              <a:ahLst/>
              <a:cxnLst/>
              <a:rect l="l" t="t" r="r" b="b"/>
              <a:pathLst>
                <a:path w="3786" h="2933" extrusionOk="0">
                  <a:moveTo>
                    <a:pt x="1906" y="0"/>
                  </a:moveTo>
                  <a:cubicBezTo>
                    <a:pt x="1" y="0"/>
                    <a:pt x="1" y="2933"/>
                    <a:pt x="1906" y="2933"/>
                  </a:cubicBezTo>
                  <a:cubicBezTo>
                    <a:pt x="3785" y="2933"/>
                    <a:pt x="3785" y="0"/>
                    <a:pt x="19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214;p3"/>
          <p:cNvGrpSpPr/>
          <p:nvPr/>
        </p:nvGrpSpPr>
        <p:grpSpPr>
          <a:xfrm>
            <a:off x="7353450" y="3955275"/>
            <a:ext cx="291375" cy="281375"/>
            <a:chOff x="3243875" y="2372825"/>
            <a:chExt cx="291375" cy="281375"/>
          </a:xfrm>
        </p:grpSpPr>
        <p:sp>
          <p:nvSpPr>
            <p:cNvPr id="215" name="Google Shape;215;p3"/>
            <p:cNvSpPr/>
            <p:nvPr/>
          </p:nvSpPr>
          <p:spPr>
            <a:xfrm>
              <a:off x="3287125" y="2403550"/>
              <a:ext cx="205525" cy="200525"/>
            </a:xfrm>
            <a:custGeom>
              <a:avLst/>
              <a:gdLst/>
              <a:ahLst/>
              <a:cxnLst/>
              <a:rect l="l" t="t" r="r" b="b"/>
              <a:pathLst>
                <a:path w="8221" h="8021" fill="none" extrusionOk="0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3304025" y="2403550"/>
              <a:ext cx="191125" cy="210550"/>
            </a:xfrm>
            <a:custGeom>
              <a:avLst/>
              <a:gdLst/>
              <a:ahLst/>
              <a:cxnLst/>
              <a:rect l="l" t="t" r="r" b="b"/>
              <a:pathLst>
                <a:path w="7645" h="8422" fill="none" extrusionOk="0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3396775" y="2372825"/>
              <a:ext cx="10675" cy="281375"/>
            </a:xfrm>
            <a:custGeom>
              <a:avLst/>
              <a:gdLst/>
              <a:ahLst/>
              <a:cxnLst/>
              <a:rect l="l" t="t" r="r" b="b"/>
              <a:pathLst>
                <a:path w="427" h="11255" fill="none" extrusionOk="0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3243875" y="2495650"/>
              <a:ext cx="285125" cy="10675"/>
            </a:xfrm>
            <a:custGeom>
              <a:avLst/>
              <a:gdLst/>
              <a:ahLst/>
              <a:cxnLst/>
              <a:rect l="l" t="t" r="r" b="b"/>
              <a:pathLst>
                <a:path w="11405" h="427" fill="none" extrusionOk="0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3340375" y="2379100"/>
              <a:ext cx="104650" cy="267575"/>
            </a:xfrm>
            <a:custGeom>
              <a:avLst/>
              <a:gdLst/>
              <a:ahLst/>
              <a:cxnLst/>
              <a:rect l="l" t="t" r="r" b="b"/>
              <a:pathLst>
                <a:path w="4186" h="10703" fill="none" extrusionOk="0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3267075" y="2458675"/>
              <a:ext cx="268175" cy="94000"/>
            </a:xfrm>
            <a:custGeom>
              <a:avLst/>
              <a:gdLst/>
              <a:ahLst/>
              <a:cxnLst/>
              <a:rect l="l" t="t" r="r" b="b"/>
              <a:pathLst>
                <a:path w="10727" h="3760" fill="none" extrusionOk="0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3276475" y="2451775"/>
              <a:ext cx="257525" cy="112825"/>
            </a:xfrm>
            <a:custGeom>
              <a:avLst/>
              <a:gdLst/>
              <a:ahLst/>
              <a:cxnLst/>
              <a:rect l="l" t="t" r="r" b="b"/>
              <a:pathLst>
                <a:path w="10301" h="4513" fill="none" extrusionOk="0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3329100" y="2385375"/>
              <a:ext cx="120325" cy="258800"/>
            </a:xfrm>
            <a:custGeom>
              <a:avLst/>
              <a:gdLst/>
              <a:ahLst/>
              <a:cxnLst/>
              <a:rect l="l" t="t" r="r" b="b"/>
              <a:pathLst>
                <a:path w="4813" h="10352" fill="none" extrusionOk="0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3327850" y="2438625"/>
              <a:ext cx="133475" cy="132850"/>
            </a:xfrm>
            <a:custGeom>
              <a:avLst/>
              <a:gdLst/>
              <a:ahLst/>
              <a:cxnLst/>
              <a:rect l="l" t="t" r="r" b="b"/>
              <a:pathLst>
                <a:path w="5339" h="5314" extrusionOk="0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3358550" y="2469325"/>
              <a:ext cx="72075" cy="71450"/>
            </a:xfrm>
            <a:custGeom>
              <a:avLst/>
              <a:gdLst/>
              <a:ahLst/>
              <a:cxnLst/>
              <a:rect l="l" t="t" r="r" b="b"/>
              <a:pathLst>
                <a:path w="2883" h="2858" extrusionOk="0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3"/>
          <p:cNvGrpSpPr/>
          <p:nvPr/>
        </p:nvGrpSpPr>
        <p:grpSpPr>
          <a:xfrm>
            <a:off x="7510400" y="1254438"/>
            <a:ext cx="166675" cy="168575"/>
            <a:chOff x="4954425" y="2036375"/>
            <a:chExt cx="166675" cy="168575"/>
          </a:xfrm>
        </p:grpSpPr>
        <p:sp>
          <p:nvSpPr>
            <p:cNvPr id="226" name="Google Shape;226;p3"/>
            <p:cNvSpPr/>
            <p:nvPr/>
          </p:nvSpPr>
          <p:spPr>
            <a:xfrm>
              <a:off x="4954425" y="2036375"/>
              <a:ext cx="166675" cy="168575"/>
            </a:xfrm>
            <a:custGeom>
              <a:avLst/>
              <a:gdLst/>
              <a:ahLst/>
              <a:cxnLst/>
              <a:rect l="l" t="t" r="r" b="b"/>
              <a:pathLst>
                <a:path w="6667" h="6743" extrusionOk="0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5008925" y="2104675"/>
              <a:ext cx="52650" cy="40750"/>
            </a:xfrm>
            <a:custGeom>
              <a:avLst/>
              <a:gdLst/>
              <a:ahLst/>
              <a:cxnLst/>
              <a:rect l="l" t="t" r="r" b="b"/>
              <a:pathLst>
                <a:path w="2106" h="1630" extrusionOk="0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3"/>
          <p:cNvSpPr/>
          <p:nvPr/>
        </p:nvSpPr>
        <p:spPr>
          <a:xfrm>
            <a:off x="1531350" y="3017075"/>
            <a:ext cx="119125" cy="81200"/>
          </a:xfrm>
          <a:custGeom>
            <a:avLst/>
            <a:gdLst/>
            <a:ahLst/>
            <a:cxnLst/>
            <a:rect l="l" t="t" r="r" b="b"/>
            <a:pathLst>
              <a:path w="4765" h="3248" extrusionOk="0">
                <a:moveTo>
                  <a:pt x="2253" y="1"/>
                </a:moveTo>
                <a:cubicBezTo>
                  <a:pt x="255" y="1"/>
                  <a:pt x="1" y="2834"/>
                  <a:pt x="2007" y="3221"/>
                </a:cubicBezTo>
                <a:cubicBezTo>
                  <a:pt x="2122" y="3239"/>
                  <a:pt x="2233" y="3248"/>
                  <a:pt x="2340" y="3248"/>
                </a:cubicBezTo>
                <a:cubicBezTo>
                  <a:pt x="4296" y="3248"/>
                  <a:pt x="4764" y="346"/>
                  <a:pt x="2483" y="13"/>
                </a:cubicBezTo>
                <a:cubicBezTo>
                  <a:pt x="2404" y="5"/>
                  <a:pt x="2327" y="1"/>
                  <a:pt x="22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"/>
          <p:cNvSpPr/>
          <p:nvPr/>
        </p:nvSpPr>
        <p:spPr>
          <a:xfrm>
            <a:off x="8069225" y="2708388"/>
            <a:ext cx="87000" cy="61925"/>
          </a:xfrm>
          <a:custGeom>
            <a:avLst/>
            <a:gdLst/>
            <a:ahLst/>
            <a:cxnLst/>
            <a:rect l="l" t="t" r="r" b="b"/>
            <a:pathLst>
              <a:path w="3480" h="2477" extrusionOk="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" name="Google Shape;230;p3"/>
          <p:cNvGrpSpPr/>
          <p:nvPr/>
        </p:nvGrpSpPr>
        <p:grpSpPr>
          <a:xfrm>
            <a:off x="1168975" y="4065000"/>
            <a:ext cx="166675" cy="168575"/>
            <a:chOff x="4954425" y="2036375"/>
            <a:chExt cx="166675" cy="168575"/>
          </a:xfrm>
        </p:grpSpPr>
        <p:sp>
          <p:nvSpPr>
            <p:cNvPr id="231" name="Google Shape;231;p3"/>
            <p:cNvSpPr/>
            <p:nvPr/>
          </p:nvSpPr>
          <p:spPr>
            <a:xfrm>
              <a:off x="4954425" y="2036375"/>
              <a:ext cx="166675" cy="168575"/>
            </a:xfrm>
            <a:custGeom>
              <a:avLst/>
              <a:gdLst/>
              <a:ahLst/>
              <a:cxnLst/>
              <a:rect l="l" t="t" r="r" b="b"/>
              <a:pathLst>
                <a:path w="6667" h="6743" extrusionOk="0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5008925" y="2104675"/>
              <a:ext cx="52650" cy="40750"/>
            </a:xfrm>
            <a:custGeom>
              <a:avLst/>
              <a:gdLst/>
              <a:ahLst/>
              <a:cxnLst/>
              <a:rect l="l" t="t" r="r" b="b"/>
              <a:pathLst>
                <a:path w="2106" h="1630" extrusionOk="0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"/>
          <p:cNvSpPr/>
          <p:nvPr/>
        </p:nvSpPr>
        <p:spPr>
          <a:xfrm>
            <a:off x="395925" y="291324"/>
            <a:ext cx="8336062" cy="4788281"/>
          </a:xfrm>
          <a:custGeom>
            <a:avLst/>
            <a:gdLst/>
            <a:ahLst/>
            <a:cxnLst/>
            <a:rect l="l" t="t" r="r" b="b"/>
            <a:pathLst>
              <a:path w="257584" h="146846" extrusionOk="0">
                <a:moveTo>
                  <a:pt x="7146" y="1"/>
                </a:moveTo>
                <a:cubicBezTo>
                  <a:pt x="3214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214" y="146845"/>
                  <a:pt x="7146" y="146845"/>
                </a:cubicBezTo>
                <a:lnTo>
                  <a:pt x="250438" y="146845"/>
                </a:lnTo>
                <a:cubicBezTo>
                  <a:pt x="254408" y="146845"/>
                  <a:pt x="257584" y="143632"/>
                  <a:pt x="257584" y="139700"/>
                </a:cubicBezTo>
                <a:lnTo>
                  <a:pt x="257584" y="7146"/>
                </a:lnTo>
                <a:cubicBezTo>
                  <a:pt x="257584" y="3214"/>
                  <a:pt x="254408" y="1"/>
                  <a:pt x="250438" y="1"/>
                </a:cubicBezTo>
                <a:close/>
              </a:path>
            </a:pathLst>
          </a:custGeom>
          <a:solidFill>
            <a:srgbClr val="595959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"/>
          <p:cNvSpPr/>
          <p:nvPr/>
        </p:nvSpPr>
        <p:spPr>
          <a:xfrm>
            <a:off x="661185" y="219519"/>
            <a:ext cx="8068819" cy="4788281"/>
          </a:xfrm>
          <a:custGeom>
            <a:avLst/>
            <a:gdLst/>
            <a:ahLst/>
            <a:cxnLst/>
            <a:rect l="l" t="t" r="r" b="b"/>
            <a:pathLst>
              <a:path w="257584" h="146846" extrusionOk="0">
                <a:moveTo>
                  <a:pt x="7146" y="1"/>
                </a:moveTo>
                <a:cubicBezTo>
                  <a:pt x="3214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214" y="146845"/>
                  <a:pt x="7146" y="146845"/>
                </a:cubicBezTo>
                <a:lnTo>
                  <a:pt x="250438" y="146845"/>
                </a:lnTo>
                <a:cubicBezTo>
                  <a:pt x="254408" y="146845"/>
                  <a:pt x="257584" y="143632"/>
                  <a:pt x="257584" y="139700"/>
                </a:cubicBezTo>
                <a:lnTo>
                  <a:pt x="257584" y="7146"/>
                </a:lnTo>
                <a:cubicBezTo>
                  <a:pt x="257584" y="3214"/>
                  <a:pt x="254408" y="1"/>
                  <a:pt x="25043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4"/>
          <p:cNvSpPr/>
          <p:nvPr/>
        </p:nvSpPr>
        <p:spPr>
          <a:xfrm>
            <a:off x="8341543" y="4447718"/>
            <a:ext cx="569676" cy="308239"/>
          </a:xfrm>
          <a:custGeom>
            <a:avLst/>
            <a:gdLst/>
            <a:ahLst/>
            <a:cxnLst/>
            <a:rect l="l" t="t" r="r" b="b"/>
            <a:pathLst>
              <a:path w="18186" h="9453" extrusionOk="0">
                <a:moveTo>
                  <a:pt x="0" y="0"/>
                </a:moveTo>
                <a:lnTo>
                  <a:pt x="0" y="9452"/>
                </a:lnTo>
                <a:lnTo>
                  <a:pt x="18186" y="9452"/>
                </a:lnTo>
                <a:lnTo>
                  <a:pt x="16824" y="4613"/>
                </a:lnTo>
                <a:lnTo>
                  <a:pt x="18186" y="0"/>
                </a:lnTo>
                <a:close/>
              </a:path>
            </a:pathLst>
          </a:custGeom>
          <a:solidFill>
            <a:srgbClr val="595959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4"/>
          <p:cNvGrpSpPr/>
          <p:nvPr/>
        </p:nvGrpSpPr>
        <p:grpSpPr>
          <a:xfrm>
            <a:off x="8341543" y="2282008"/>
            <a:ext cx="569676" cy="380612"/>
            <a:chOff x="8341543" y="2282008"/>
            <a:chExt cx="569676" cy="380612"/>
          </a:xfrm>
        </p:grpSpPr>
        <p:sp>
          <p:nvSpPr>
            <p:cNvPr id="238" name="Google Shape;238;p4"/>
            <p:cNvSpPr/>
            <p:nvPr/>
          </p:nvSpPr>
          <p:spPr>
            <a:xfrm>
              <a:off x="8341543" y="2361783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8341543" y="2282008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240;p4"/>
          <p:cNvGrpSpPr/>
          <p:nvPr/>
        </p:nvGrpSpPr>
        <p:grpSpPr>
          <a:xfrm>
            <a:off x="8341543" y="1721094"/>
            <a:ext cx="569676" cy="380612"/>
            <a:chOff x="8341543" y="1721094"/>
            <a:chExt cx="569676" cy="380612"/>
          </a:xfrm>
        </p:grpSpPr>
        <p:sp>
          <p:nvSpPr>
            <p:cNvPr id="241" name="Google Shape;241;p4"/>
            <p:cNvSpPr/>
            <p:nvPr/>
          </p:nvSpPr>
          <p:spPr>
            <a:xfrm>
              <a:off x="8341543" y="1800869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0"/>
                  </a:moveTo>
                  <a:lnTo>
                    <a:pt x="0" y="9225"/>
                  </a:lnTo>
                  <a:lnTo>
                    <a:pt x="18186" y="9225"/>
                  </a:lnTo>
                  <a:lnTo>
                    <a:pt x="16824" y="4462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8341543" y="1721094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0"/>
                  </a:moveTo>
                  <a:lnTo>
                    <a:pt x="0" y="9225"/>
                  </a:lnTo>
                  <a:lnTo>
                    <a:pt x="18186" y="9225"/>
                  </a:lnTo>
                  <a:lnTo>
                    <a:pt x="16824" y="4462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243;p4"/>
          <p:cNvGrpSpPr/>
          <p:nvPr/>
        </p:nvGrpSpPr>
        <p:grpSpPr>
          <a:xfrm>
            <a:off x="8346273" y="1183592"/>
            <a:ext cx="568486" cy="388014"/>
            <a:chOff x="8346273" y="1183592"/>
            <a:chExt cx="568486" cy="388014"/>
          </a:xfrm>
        </p:grpSpPr>
        <p:sp>
          <p:nvSpPr>
            <p:cNvPr id="244" name="Google Shape;244;p4"/>
            <p:cNvSpPr/>
            <p:nvPr/>
          </p:nvSpPr>
          <p:spPr>
            <a:xfrm>
              <a:off x="8346273" y="1263367"/>
              <a:ext cx="568486" cy="308239"/>
            </a:xfrm>
            <a:custGeom>
              <a:avLst/>
              <a:gdLst/>
              <a:ahLst/>
              <a:cxnLst/>
              <a:rect l="l" t="t" r="r" b="b"/>
              <a:pathLst>
                <a:path w="18148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48" y="9452"/>
                  </a:lnTo>
                  <a:lnTo>
                    <a:pt x="16787" y="4688"/>
                  </a:lnTo>
                  <a:lnTo>
                    <a:pt x="18148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>
              <a:off x="8346273" y="1183592"/>
              <a:ext cx="568486" cy="308239"/>
            </a:xfrm>
            <a:custGeom>
              <a:avLst/>
              <a:gdLst/>
              <a:ahLst/>
              <a:cxnLst/>
              <a:rect l="l" t="t" r="r" b="b"/>
              <a:pathLst>
                <a:path w="18148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48" y="9452"/>
                  </a:lnTo>
                  <a:lnTo>
                    <a:pt x="16787" y="4688"/>
                  </a:lnTo>
                  <a:lnTo>
                    <a:pt x="181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246;p4"/>
          <p:cNvGrpSpPr/>
          <p:nvPr/>
        </p:nvGrpSpPr>
        <p:grpSpPr>
          <a:xfrm>
            <a:off x="8341543" y="606635"/>
            <a:ext cx="569676" cy="388014"/>
            <a:chOff x="8341543" y="606635"/>
            <a:chExt cx="569676" cy="388014"/>
          </a:xfrm>
        </p:grpSpPr>
        <p:sp>
          <p:nvSpPr>
            <p:cNvPr id="247" name="Google Shape;247;p4"/>
            <p:cNvSpPr/>
            <p:nvPr/>
          </p:nvSpPr>
          <p:spPr>
            <a:xfrm>
              <a:off x="8341543" y="686410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8341543" y="606635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249;p4"/>
          <p:cNvGrpSpPr/>
          <p:nvPr/>
        </p:nvGrpSpPr>
        <p:grpSpPr>
          <a:xfrm>
            <a:off x="8341543" y="2842933"/>
            <a:ext cx="569676" cy="380612"/>
            <a:chOff x="8341543" y="2282008"/>
            <a:chExt cx="569676" cy="380612"/>
          </a:xfrm>
        </p:grpSpPr>
        <p:sp>
          <p:nvSpPr>
            <p:cNvPr id="250" name="Google Shape;250;p4"/>
            <p:cNvSpPr/>
            <p:nvPr/>
          </p:nvSpPr>
          <p:spPr>
            <a:xfrm>
              <a:off x="8341543" y="2361783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8341543" y="2282008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252;p4"/>
          <p:cNvGrpSpPr/>
          <p:nvPr/>
        </p:nvGrpSpPr>
        <p:grpSpPr>
          <a:xfrm>
            <a:off x="8341543" y="3403858"/>
            <a:ext cx="569676" cy="380612"/>
            <a:chOff x="8341543" y="2282008"/>
            <a:chExt cx="569676" cy="380612"/>
          </a:xfrm>
        </p:grpSpPr>
        <p:sp>
          <p:nvSpPr>
            <p:cNvPr id="253" name="Google Shape;253;p4"/>
            <p:cNvSpPr/>
            <p:nvPr/>
          </p:nvSpPr>
          <p:spPr>
            <a:xfrm>
              <a:off x="8341543" y="2361783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8341543" y="2282008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4"/>
          <p:cNvSpPr/>
          <p:nvPr/>
        </p:nvSpPr>
        <p:spPr>
          <a:xfrm>
            <a:off x="8341543" y="4367943"/>
            <a:ext cx="569676" cy="308239"/>
          </a:xfrm>
          <a:custGeom>
            <a:avLst/>
            <a:gdLst/>
            <a:ahLst/>
            <a:cxnLst/>
            <a:rect l="l" t="t" r="r" b="b"/>
            <a:pathLst>
              <a:path w="18186" h="9453" extrusionOk="0">
                <a:moveTo>
                  <a:pt x="0" y="0"/>
                </a:moveTo>
                <a:lnTo>
                  <a:pt x="0" y="9452"/>
                </a:lnTo>
                <a:lnTo>
                  <a:pt x="18186" y="9452"/>
                </a:lnTo>
                <a:lnTo>
                  <a:pt x="16824" y="4613"/>
                </a:lnTo>
                <a:lnTo>
                  <a:pt x="1818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4"/>
          <p:cNvSpPr/>
          <p:nvPr/>
        </p:nvSpPr>
        <p:spPr>
          <a:xfrm>
            <a:off x="395894" y="219519"/>
            <a:ext cx="8053438" cy="4788281"/>
          </a:xfrm>
          <a:custGeom>
            <a:avLst/>
            <a:gdLst/>
            <a:ahLst/>
            <a:cxnLst/>
            <a:rect l="l" t="t" r="r" b="b"/>
            <a:pathLst>
              <a:path w="257093" h="146846" extrusionOk="0">
                <a:moveTo>
                  <a:pt x="7146" y="1"/>
                </a:moveTo>
                <a:cubicBezTo>
                  <a:pt x="3177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177" y="146845"/>
                  <a:pt x="7146" y="146845"/>
                </a:cubicBezTo>
                <a:lnTo>
                  <a:pt x="249947" y="146845"/>
                </a:lnTo>
                <a:cubicBezTo>
                  <a:pt x="253879" y="146845"/>
                  <a:pt x="257093" y="143632"/>
                  <a:pt x="257093" y="139700"/>
                </a:cubicBezTo>
                <a:lnTo>
                  <a:pt x="257093" y="7146"/>
                </a:lnTo>
                <a:cubicBezTo>
                  <a:pt x="257093" y="3214"/>
                  <a:pt x="253879" y="1"/>
                  <a:pt x="2499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4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4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4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4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4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4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4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4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4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4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4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4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4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4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4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4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4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4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4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4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4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4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4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4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4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4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4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4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4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4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4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4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4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4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4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4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4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4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4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4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4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4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4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4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4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4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4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4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4"/>
          <p:cNvSpPr/>
          <p:nvPr/>
        </p:nvSpPr>
        <p:spPr>
          <a:xfrm>
            <a:off x="228900" y="135685"/>
            <a:ext cx="794715" cy="686714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4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4"/>
          <p:cNvSpPr txBox="1">
            <a:spLocks noGrp="1"/>
          </p:cNvSpPr>
          <p:nvPr>
            <p:ph type="title"/>
          </p:nvPr>
        </p:nvSpPr>
        <p:spPr>
          <a:xfrm>
            <a:off x="726225" y="441350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4"/>
          <p:cNvSpPr txBox="1">
            <a:spLocks noGrp="1"/>
          </p:cNvSpPr>
          <p:nvPr>
            <p:ph type="subTitle" idx="1"/>
          </p:nvPr>
        </p:nvSpPr>
        <p:spPr>
          <a:xfrm>
            <a:off x="821325" y="1232150"/>
            <a:ext cx="7501200" cy="3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10" name="Google Shape;310;p4"/>
          <p:cNvSpPr/>
          <p:nvPr/>
        </p:nvSpPr>
        <p:spPr>
          <a:xfrm rot="4238894">
            <a:off x="287196" y="4383386"/>
            <a:ext cx="794710" cy="686759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4"/>
          <p:cNvSpPr/>
          <p:nvPr/>
        </p:nvSpPr>
        <p:spPr>
          <a:xfrm>
            <a:off x="7109750" y="732675"/>
            <a:ext cx="119125" cy="81200"/>
          </a:xfrm>
          <a:custGeom>
            <a:avLst/>
            <a:gdLst/>
            <a:ahLst/>
            <a:cxnLst/>
            <a:rect l="l" t="t" r="r" b="b"/>
            <a:pathLst>
              <a:path w="4765" h="3248" extrusionOk="0">
                <a:moveTo>
                  <a:pt x="2253" y="1"/>
                </a:moveTo>
                <a:cubicBezTo>
                  <a:pt x="255" y="1"/>
                  <a:pt x="1" y="2834"/>
                  <a:pt x="2007" y="3221"/>
                </a:cubicBezTo>
                <a:cubicBezTo>
                  <a:pt x="2122" y="3239"/>
                  <a:pt x="2233" y="3248"/>
                  <a:pt x="2340" y="3248"/>
                </a:cubicBezTo>
                <a:cubicBezTo>
                  <a:pt x="4296" y="3248"/>
                  <a:pt x="4764" y="346"/>
                  <a:pt x="2483" y="13"/>
                </a:cubicBezTo>
                <a:cubicBezTo>
                  <a:pt x="2404" y="5"/>
                  <a:pt x="2327" y="1"/>
                  <a:pt x="225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4"/>
          <p:cNvSpPr/>
          <p:nvPr/>
        </p:nvSpPr>
        <p:spPr>
          <a:xfrm>
            <a:off x="1324400" y="551063"/>
            <a:ext cx="87000" cy="61925"/>
          </a:xfrm>
          <a:custGeom>
            <a:avLst/>
            <a:gdLst/>
            <a:ahLst/>
            <a:cxnLst/>
            <a:rect l="l" t="t" r="r" b="b"/>
            <a:pathLst>
              <a:path w="3480" h="2477" extrusionOk="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3" name="Google Shape;313;p4"/>
          <p:cNvGrpSpPr/>
          <p:nvPr/>
        </p:nvGrpSpPr>
        <p:grpSpPr>
          <a:xfrm>
            <a:off x="7636900" y="441350"/>
            <a:ext cx="291375" cy="281375"/>
            <a:chOff x="3243875" y="2372825"/>
            <a:chExt cx="291375" cy="281375"/>
          </a:xfrm>
        </p:grpSpPr>
        <p:sp>
          <p:nvSpPr>
            <p:cNvPr id="314" name="Google Shape;314;p4"/>
            <p:cNvSpPr/>
            <p:nvPr/>
          </p:nvSpPr>
          <p:spPr>
            <a:xfrm>
              <a:off x="3287125" y="2403550"/>
              <a:ext cx="205525" cy="200525"/>
            </a:xfrm>
            <a:custGeom>
              <a:avLst/>
              <a:gdLst/>
              <a:ahLst/>
              <a:cxnLst/>
              <a:rect l="l" t="t" r="r" b="b"/>
              <a:pathLst>
                <a:path w="8221" h="8021" fill="none" extrusionOk="0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4"/>
            <p:cNvSpPr/>
            <p:nvPr/>
          </p:nvSpPr>
          <p:spPr>
            <a:xfrm>
              <a:off x="3304025" y="2403550"/>
              <a:ext cx="191125" cy="210550"/>
            </a:xfrm>
            <a:custGeom>
              <a:avLst/>
              <a:gdLst/>
              <a:ahLst/>
              <a:cxnLst/>
              <a:rect l="l" t="t" r="r" b="b"/>
              <a:pathLst>
                <a:path w="7645" h="8422" fill="none" extrusionOk="0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4"/>
            <p:cNvSpPr/>
            <p:nvPr/>
          </p:nvSpPr>
          <p:spPr>
            <a:xfrm>
              <a:off x="3396775" y="2372825"/>
              <a:ext cx="10675" cy="281375"/>
            </a:xfrm>
            <a:custGeom>
              <a:avLst/>
              <a:gdLst/>
              <a:ahLst/>
              <a:cxnLst/>
              <a:rect l="l" t="t" r="r" b="b"/>
              <a:pathLst>
                <a:path w="427" h="11255" fill="none" extrusionOk="0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"/>
            <p:cNvSpPr/>
            <p:nvPr/>
          </p:nvSpPr>
          <p:spPr>
            <a:xfrm>
              <a:off x="3243875" y="2495650"/>
              <a:ext cx="285125" cy="10675"/>
            </a:xfrm>
            <a:custGeom>
              <a:avLst/>
              <a:gdLst/>
              <a:ahLst/>
              <a:cxnLst/>
              <a:rect l="l" t="t" r="r" b="b"/>
              <a:pathLst>
                <a:path w="11405" h="427" fill="none" extrusionOk="0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"/>
            <p:cNvSpPr/>
            <p:nvPr/>
          </p:nvSpPr>
          <p:spPr>
            <a:xfrm>
              <a:off x="3340375" y="2379100"/>
              <a:ext cx="104650" cy="267575"/>
            </a:xfrm>
            <a:custGeom>
              <a:avLst/>
              <a:gdLst/>
              <a:ahLst/>
              <a:cxnLst/>
              <a:rect l="l" t="t" r="r" b="b"/>
              <a:pathLst>
                <a:path w="4186" h="10703" fill="none" extrusionOk="0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"/>
            <p:cNvSpPr/>
            <p:nvPr/>
          </p:nvSpPr>
          <p:spPr>
            <a:xfrm>
              <a:off x="3267075" y="2458675"/>
              <a:ext cx="268175" cy="94000"/>
            </a:xfrm>
            <a:custGeom>
              <a:avLst/>
              <a:gdLst/>
              <a:ahLst/>
              <a:cxnLst/>
              <a:rect l="l" t="t" r="r" b="b"/>
              <a:pathLst>
                <a:path w="10727" h="3760" fill="none" extrusionOk="0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"/>
            <p:cNvSpPr/>
            <p:nvPr/>
          </p:nvSpPr>
          <p:spPr>
            <a:xfrm>
              <a:off x="3276475" y="2451775"/>
              <a:ext cx="257525" cy="112825"/>
            </a:xfrm>
            <a:custGeom>
              <a:avLst/>
              <a:gdLst/>
              <a:ahLst/>
              <a:cxnLst/>
              <a:rect l="l" t="t" r="r" b="b"/>
              <a:pathLst>
                <a:path w="10301" h="4513" fill="none" extrusionOk="0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"/>
            <p:cNvSpPr/>
            <p:nvPr/>
          </p:nvSpPr>
          <p:spPr>
            <a:xfrm>
              <a:off x="3329100" y="2385375"/>
              <a:ext cx="120325" cy="258800"/>
            </a:xfrm>
            <a:custGeom>
              <a:avLst/>
              <a:gdLst/>
              <a:ahLst/>
              <a:cxnLst/>
              <a:rect l="l" t="t" r="r" b="b"/>
              <a:pathLst>
                <a:path w="4813" h="10352" fill="none" extrusionOk="0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"/>
            <p:cNvSpPr/>
            <p:nvPr/>
          </p:nvSpPr>
          <p:spPr>
            <a:xfrm>
              <a:off x="3327850" y="2438625"/>
              <a:ext cx="133475" cy="132850"/>
            </a:xfrm>
            <a:custGeom>
              <a:avLst/>
              <a:gdLst/>
              <a:ahLst/>
              <a:cxnLst/>
              <a:rect l="l" t="t" r="r" b="b"/>
              <a:pathLst>
                <a:path w="5339" h="5314" extrusionOk="0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"/>
            <p:cNvSpPr/>
            <p:nvPr/>
          </p:nvSpPr>
          <p:spPr>
            <a:xfrm>
              <a:off x="3358550" y="2469325"/>
              <a:ext cx="72075" cy="71450"/>
            </a:xfrm>
            <a:custGeom>
              <a:avLst/>
              <a:gdLst/>
              <a:ahLst/>
              <a:cxnLst/>
              <a:rect l="l" t="t" r="r" b="b"/>
              <a:pathLst>
                <a:path w="2883" h="2858" extrusionOk="0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4"/>
          <p:cNvSpPr/>
          <p:nvPr/>
        </p:nvSpPr>
        <p:spPr>
          <a:xfrm>
            <a:off x="8088375" y="1232138"/>
            <a:ext cx="87000" cy="61925"/>
          </a:xfrm>
          <a:custGeom>
            <a:avLst/>
            <a:gdLst/>
            <a:ahLst/>
            <a:cxnLst/>
            <a:rect l="l" t="t" r="r" b="b"/>
            <a:pathLst>
              <a:path w="3480" h="2477" extrusionOk="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4"/>
          <p:cNvSpPr/>
          <p:nvPr/>
        </p:nvSpPr>
        <p:spPr>
          <a:xfrm>
            <a:off x="1023000" y="1014050"/>
            <a:ext cx="119125" cy="81200"/>
          </a:xfrm>
          <a:custGeom>
            <a:avLst/>
            <a:gdLst/>
            <a:ahLst/>
            <a:cxnLst/>
            <a:rect l="l" t="t" r="r" b="b"/>
            <a:pathLst>
              <a:path w="4765" h="3248" extrusionOk="0">
                <a:moveTo>
                  <a:pt x="2253" y="1"/>
                </a:moveTo>
                <a:cubicBezTo>
                  <a:pt x="255" y="1"/>
                  <a:pt x="1" y="2834"/>
                  <a:pt x="2007" y="3221"/>
                </a:cubicBezTo>
                <a:cubicBezTo>
                  <a:pt x="2122" y="3239"/>
                  <a:pt x="2233" y="3248"/>
                  <a:pt x="2340" y="3248"/>
                </a:cubicBezTo>
                <a:cubicBezTo>
                  <a:pt x="4296" y="3248"/>
                  <a:pt x="4764" y="346"/>
                  <a:pt x="2483" y="13"/>
                </a:cubicBezTo>
                <a:cubicBezTo>
                  <a:pt x="2404" y="5"/>
                  <a:pt x="2327" y="1"/>
                  <a:pt x="225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oogle Shape;327;p5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328" name="Google Shape;328;p5"/>
            <p:cNvSpPr/>
            <p:nvPr/>
          </p:nvSpPr>
          <p:spPr>
            <a:xfrm>
              <a:off x="661185" y="219519"/>
              <a:ext cx="8068819" cy="4788281"/>
            </a:xfrm>
            <a:custGeom>
              <a:avLst/>
              <a:gdLst/>
              <a:ahLst/>
              <a:cxnLst/>
              <a:rect l="l" t="t" r="r" b="b"/>
              <a:pathLst>
                <a:path w="257584" h="146846" extrusionOk="0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9" name="Google Shape;329;p5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330" name="Google Shape;330;p5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5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2" name="Google Shape;332;p5"/>
            <p:cNvSpPr/>
            <p:nvPr/>
          </p:nvSpPr>
          <p:spPr>
            <a:xfrm>
              <a:off x="8341543" y="4447718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3" name="Google Shape;333;p5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334" name="Google Shape;334;p5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5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6" name="Google Shape;336;p5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337" name="Google Shape;337;p5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5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9" name="Google Shape;339;p5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340" name="Google Shape;340;p5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5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2" name="Google Shape;342;p5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343" name="Google Shape;343;p5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5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5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346" name="Google Shape;346;p5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5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8" name="Google Shape;348;p5"/>
            <p:cNvSpPr/>
            <p:nvPr/>
          </p:nvSpPr>
          <p:spPr>
            <a:xfrm>
              <a:off x="8341543" y="4367943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5"/>
            <p:cNvSpPr/>
            <p:nvPr/>
          </p:nvSpPr>
          <p:spPr>
            <a:xfrm>
              <a:off x="395894" y="219519"/>
              <a:ext cx="8053438" cy="4788281"/>
            </a:xfrm>
            <a:custGeom>
              <a:avLst/>
              <a:gdLst/>
              <a:ahLst/>
              <a:cxnLst/>
              <a:rect l="l" t="t" r="r" b="b"/>
              <a:pathLst>
                <a:path w="257093" h="146846" extrusionOk="0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" name="Google Shape;350;p5"/>
          <p:cNvSpPr txBox="1">
            <a:spLocks noGrp="1"/>
          </p:cNvSpPr>
          <p:nvPr>
            <p:ph type="title"/>
          </p:nvPr>
        </p:nvSpPr>
        <p:spPr>
          <a:xfrm>
            <a:off x="726225" y="441350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5"/>
          <p:cNvSpPr txBox="1">
            <a:spLocks noGrp="1"/>
          </p:cNvSpPr>
          <p:nvPr>
            <p:ph type="subTitle" idx="1"/>
          </p:nvPr>
        </p:nvSpPr>
        <p:spPr>
          <a:xfrm>
            <a:off x="1979838" y="2245525"/>
            <a:ext cx="23427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52" name="Google Shape;352;p5"/>
          <p:cNvSpPr txBox="1">
            <a:spLocks noGrp="1"/>
          </p:cNvSpPr>
          <p:nvPr>
            <p:ph type="subTitle" idx="2"/>
          </p:nvPr>
        </p:nvSpPr>
        <p:spPr>
          <a:xfrm>
            <a:off x="1979838" y="2603400"/>
            <a:ext cx="2342700" cy="9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5"/>
          <p:cNvSpPr txBox="1">
            <a:spLocks noGrp="1"/>
          </p:cNvSpPr>
          <p:nvPr>
            <p:ph type="subTitle" idx="3"/>
          </p:nvPr>
        </p:nvSpPr>
        <p:spPr>
          <a:xfrm>
            <a:off x="4821463" y="2245525"/>
            <a:ext cx="23427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54" name="Google Shape;354;p5"/>
          <p:cNvSpPr txBox="1">
            <a:spLocks noGrp="1"/>
          </p:cNvSpPr>
          <p:nvPr>
            <p:ph type="subTitle" idx="4"/>
          </p:nvPr>
        </p:nvSpPr>
        <p:spPr>
          <a:xfrm>
            <a:off x="4821463" y="2603404"/>
            <a:ext cx="2342700" cy="9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5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5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5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5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5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5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5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5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5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5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5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5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5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5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5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5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5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5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5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5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5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5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5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5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5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5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5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5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5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5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5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5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5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5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5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5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5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5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5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5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5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5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5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5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5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5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5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5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5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"/>
          <p:cNvSpPr/>
          <p:nvPr/>
        </p:nvSpPr>
        <p:spPr>
          <a:xfrm>
            <a:off x="395925" y="291324"/>
            <a:ext cx="8336062" cy="4788281"/>
          </a:xfrm>
          <a:custGeom>
            <a:avLst/>
            <a:gdLst/>
            <a:ahLst/>
            <a:cxnLst/>
            <a:rect l="l" t="t" r="r" b="b"/>
            <a:pathLst>
              <a:path w="257584" h="146846" extrusionOk="0">
                <a:moveTo>
                  <a:pt x="7146" y="1"/>
                </a:moveTo>
                <a:cubicBezTo>
                  <a:pt x="3214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214" y="146845"/>
                  <a:pt x="7146" y="146845"/>
                </a:cubicBezTo>
                <a:lnTo>
                  <a:pt x="250438" y="146845"/>
                </a:lnTo>
                <a:cubicBezTo>
                  <a:pt x="254408" y="146845"/>
                  <a:pt x="257584" y="143632"/>
                  <a:pt x="257584" y="139700"/>
                </a:cubicBezTo>
                <a:lnTo>
                  <a:pt x="257584" y="7146"/>
                </a:lnTo>
                <a:cubicBezTo>
                  <a:pt x="257584" y="3214"/>
                  <a:pt x="254408" y="1"/>
                  <a:pt x="250438" y="1"/>
                </a:cubicBezTo>
                <a:close/>
              </a:path>
            </a:pathLst>
          </a:custGeom>
          <a:solidFill>
            <a:srgbClr val="595959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6"/>
          <p:cNvSpPr/>
          <p:nvPr/>
        </p:nvSpPr>
        <p:spPr>
          <a:xfrm>
            <a:off x="661185" y="219519"/>
            <a:ext cx="8068819" cy="4788281"/>
          </a:xfrm>
          <a:custGeom>
            <a:avLst/>
            <a:gdLst/>
            <a:ahLst/>
            <a:cxnLst/>
            <a:rect l="l" t="t" r="r" b="b"/>
            <a:pathLst>
              <a:path w="257584" h="146846" extrusionOk="0">
                <a:moveTo>
                  <a:pt x="7146" y="1"/>
                </a:moveTo>
                <a:cubicBezTo>
                  <a:pt x="3214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214" y="146845"/>
                  <a:pt x="7146" y="146845"/>
                </a:cubicBezTo>
                <a:lnTo>
                  <a:pt x="250438" y="146845"/>
                </a:lnTo>
                <a:cubicBezTo>
                  <a:pt x="254408" y="146845"/>
                  <a:pt x="257584" y="143632"/>
                  <a:pt x="257584" y="139700"/>
                </a:cubicBezTo>
                <a:lnTo>
                  <a:pt x="257584" y="7146"/>
                </a:lnTo>
                <a:cubicBezTo>
                  <a:pt x="257584" y="3214"/>
                  <a:pt x="254408" y="1"/>
                  <a:pt x="25043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6"/>
          <p:cNvSpPr/>
          <p:nvPr/>
        </p:nvSpPr>
        <p:spPr>
          <a:xfrm>
            <a:off x="8341543" y="4447718"/>
            <a:ext cx="569676" cy="308239"/>
          </a:xfrm>
          <a:custGeom>
            <a:avLst/>
            <a:gdLst/>
            <a:ahLst/>
            <a:cxnLst/>
            <a:rect l="l" t="t" r="r" b="b"/>
            <a:pathLst>
              <a:path w="18186" h="9453" extrusionOk="0">
                <a:moveTo>
                  <a:pt x="0" y="0"/>
                </a:moveTo>
                <a:lnTo>
                  <a:pt x="0" y="9452"/>
                </a:lnTo>
                <a:lnTo>
                  <a:pt x="18186" y="9452"/>
                </a:lnTo>
                <a:lnTo>
                  <a:pt x="16824" y="4613"/>
                </a:lnTo>
                <a:lnTo>
                  <a:pt x="18186" y="0"/>
                </a:lnTo>
                <a:close/>
              </a:path>
            </a:pathLst>
          </a:custGeom>
          <a:solidFill>
            <a:srgbClr val="595959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9" name="Google Shape;409;p6"/>
          <p:cNvGrpSpPr/>
          <p:nvPr/>
        </p:nvGrpSpPr>
        <p:grpSpPr>
          <a:xfrm>
            <a:off x="8341543" y="2282008"/>
            <a:ext cx="569676" cy="380612"/>
            <a:chOff x="8341543" y="2282008"/>
            <a:chExt cx="569676" cy="380612"/>
          </a:xfrm>
        </p:grpSpPr>
        <p:sp>
          <p:nvSpPr>
            <p:cNvPr id="410" name="Google Shape;410;p6"/>
            <p:cNvSpPr/>
            <p:nvPr/>
          </p:nvSpPr>
          <p:spPr>
            <a:xfrm>
              <a:off x="8341543" y="2361783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8341543" y="2282008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" name="Google Shape;412;p6"/>
          <p:cNvGrpSpPr/>
          <p:nvPr/>
        </p:nvGrpSpPr>
        <p:grpSpPr>
          <a:xfrm>
            <a:off x="8341543" y="1721094"/>
            <a:ext cx="569676" cy="380612"/>
            <a:chOff x="8341543" y="1721094"/>
            <a:chExt cx="569676" cy="380612"/>
          </a:xfrm>
        </p:grpSpPr>
        <p:sp>
          <p:nvSpPr>
            <p:cNvPr id="413" name="Google Shape;413;p6"/>
            <p:cNvSpPr/>
            <p:nvPr/>
          </p:nvSpPr>
          <p:spPr>
            <a:xfrm>
              <a:off x="8341543" y="1800869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0"/>
                  </a:moveTo>
                  <a:lnTo>
                    <a:pt x="0" y="9225"/>
                  </a:lnTo>
                  <a:lnTo>
                    <a:pt x="18186" y="9225"/>
                  </a:lnTo>
                  <a:lnTo>
                    <a:pt x="16824" y="4462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8341543" y="1721094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0"/>
                  </a:moveTo>
                  <a:lnTo>
                    <a:pt x="0" y="9225"/>
                  </a:lnTo>
                  <a:lnTo>
                    <a:pt x="18186" y="9225"/>
                  </a:lnTo>
                  <a:lnTo>
                    <a:pt x="16824" y="4462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6"/>
          <p:cNvGrpSpPr/>
          <p:nvPr/>
        </p:nvGrpSpPr>
        <p:grpSpPr>
          <a:xfrm>
            <a:off x="8346273" y="1183592"/>
            <a:ext cx="568486" cy="388014"/>
            <a:chOff x="8346273" y="1183592"/>
            <a:chExt cx="568486" cy="388014"/>
          </a:xfrm>
        </p:grpSpPr>
        <p:sp>
          <p:nvSpPr>
            <p:cNvPr id="416" name="Google Shape;416;p6"/>
            <p:cNvSpPr/>
            <p:nvPr/>
          </p:nvSpPr>
          <p:spPr>
            <a:xfrm>
              <a:off x="8346273" y="1263367"/>
              <a:ext cx="568486" cy="308239"/>
            </a:xfrm>
            <a:custGeom>
              <a:avLst/>
              <a:gdLst/>
              <a:ahLst/>
              <a:cxnLst/>
              <a:rect l="l" t="t" r="r" b="b"/>
              <a:pathLst>
                <a:path w="18148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48" y="9452"/>
                  </a:lnTo>
                  <a:lnTo>
                    <a:pt x="16787" y="4688"/>
                  </a:lnTo>
                  <a:lnTo>
                    <a:pt x="18148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8346273" y="1183592"/>
              <a:ext cx="568486" cy="308239"/>
            </a:xfrm>
            <a:custGeom>
              <a:avLst/>
              <a:gdLst/>
              <a:ahLst/>
              <a:cxnLst/>
              <a:rect l="l" t="t" r="r" b="b"/>
              <a:pathLst>
                <a:path w="18148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48" y="9452"/>
                  </a:lnTo>
                  <a:lnTo>
                    <a:pt x="16787" y="4688"/>
                  </a:lnTo>
                  <a:lnTo>
                    <a:pt x="181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" name="Google Shape;418;p6"/>
          <p:cNvGrpSpPr/>
          <p:nvPr/>
        </p:nvGrpSpPr>
        <p:grpSpPr>
          <a:xfrm>
            <a:off x="8341543" y="606635"/>
            <a:ext cx="569676" cy="388014"/>
            <a:chOff x="8341543" y="606635"/>
            <a:chExt cx="569676" cy="388014"/>
          </a:xfrm>
        </p:grpSpPr>
        <p:sp>
          <p:nvSpPr>
            <p:cNvPr id="419" name="Google Shape;419;p6"/>
            <p:cNvSpPr/>
            <p:nvPr/>
          </p:nvSpPr>
          <p:spPr>
            <a:xfrm>
              <a:off x="8341543" y="686410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8341543" y="606635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" name="Google Shape;421;p6"/>
          <p:cNvGrpSpPr/>
          <p:nvPr/>
        </p:nvGrpSpPr>
        <p:grpSpPr>
          <a:xfrm>
            <a:off x="8341543" y="2842933"/>
            <a:ext cx="569676" cy="380612"/>
            <a:chOff x="8341543" y="2282008"/>
            <a:chExt cx="569676" cy="380612"/>
          </a:xfrm>
        </p:grpSpPr>
        <p:sp>
          <p:nvSpPr>
            <p:cNvPr id="422" name="Google Shape;422;p6"/>
            <p:cNvSpPr/>
            <p:nvPr/>
          </p:nvSpPr>
          <p:spPr>
            <a:xfrm>
              <a:off x="8341543" y="2361783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8341543" y="2282008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6"/>
          <p:cNvGrpSpPr/>
          <p:nvPr/>
        </p:nvGrpSpPr>
        <p:grpSpPr>
          <a:xfrm>
            <a:off x="8341543" y="3403858"/>
            <a:ext cx="569676" cy="380612"/>
            <a:chOff x="8341543" y="2282008"/>
            <a:chExt cx="569676" cy="380612"/>
          </a:xfrm>
        </p:grpSpPr>
        <p:sp>
          <p:nvSpPr>
            <p:cNvPr id="425" name="Google Shape;425;p6"/>
            <p:cNvSpPr/>
            <p:nvPr/>
          </p:nvSpPr>
          <p:spPr>
            <a:xfrm>
              <a:off x="8341543" y="2361783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8341543" y="2282008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7" name="Google Shape;427;p6"/>
          <p:cNvSpPr/>
          <p:nvPr/>
        </p:nvSpPr>
        <p:spPr>
          <a:xfrm>
            <a:off x="8341543" y="4367943"/>
            <a:ext cx="569676" cy="308239"/>
          </a:xfrm>
          <a:custGeom>
            <a:avLst/>
            <a:gdLst/>
            <a:ahLst/>
            <a:cxnLst/>
            <a:rect l="l" t="t" r="r" b="b"/>
            <a:pathLst>
              <a:path w="18186" h="9453" extrusionOk="0">
                <a:moveTo>
                  <a:pt x="0" y="0"/>
                </a:moveTo>
                <a:lnTo>
                  <a:pt x="0" y="9452"/>
                </a:lnTo>
                <a:lnTo>
                  <a:pt x="18186" y="9452"/>
                </a:lnTo>
                <a:lnTo>
                  <a:pt x="16824" y="4613"/>
                </a:lnTo>
                <a:lnTo>
                  <a:pt x="1818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6"/>
          <p:cNvSpPr/>
          <p:nvPr/>
        </p:nvSpPr>
        <p:spPr>
          <a:xfrm>
            <a:off x="395894" y="219519"/>
            <a:ext cx="8053438" cy="4788281"/>
          </a:xfrm>
          <a:custGeom>
            <a:avLst/>
            <a:gdLst/>
            <a:ahLst/>
            <a:cxnLst/>
            <a:rect l="l" t="t" r="r" b="b"/>
            <a:pathLst>
              <a:path w="257093" h="146846" extrusionOk="0">
                <a:moveTo>
                  <a:pt x="7146" y="1"/>
                </a:moveTo>
                <a:cubicBezTo>
                  <a:pt x="3177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177" y="146845"/>
                  <a:pt x="7146" y="146845"/>
                </a:cubicBezTo>
                <a:lnTo>
                  <a:pt x="249947" y="146845"/>
                </a:lnTo>
                <a:cubicBezTo>
                  <a:pt x="253879" y="146845"/>
                  <a:pt x="257093" y="143632"/>
                  <a:pt x="257093" y="139700"/>
                </a:cubicBezTo>
                <a:lnTo>
                  <a:pt x="257093" y="7146"/>
                </a:lnTo>
                <a:cubicBezTo>
                  <a:pt x="257093" y="3214"/>
                  <a:pt x="253879" y="1"/>
                  <a:pt x="2499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6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6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6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6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6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6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6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6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6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6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6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6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6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6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6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6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6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6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6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6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6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6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6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6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6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6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6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6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6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6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6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6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6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6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6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6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6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6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6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6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6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6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6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6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6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6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6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6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6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6"/>
          <p:cNvSpPr/>
          <p:nvPr/>
        </p:nvSpPr>
        <p:spPr>
          <a:xfrm>
            <a:off x="228900" y="135685"/>
            <a:ext cx="794715" cy="686714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6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6"/>
          <p:cNvSpPr txBox="1">
            <a:spLocks noGrp="1"/>
          </p:cNvSpPr>
          <p:nvPr>
            <p:ph type="title"/>
          </p:nvPr>
        </p:nvSpPr>
        <p:spPr>
          <a:xfrm>
            <a:off x="726225" y="441350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81" name="Google Shape;481;p6"/>
          <p:cNvGrpSpPr/>
          <p:nvPr/>
        </p:nvGrpSpPr>
        <p:grpSpPr>
          <a:xfrm>
            <a:off x="726213" y="4500425"/>
            <a:ext cx="291375" cy="281375"/>
            <a:chOff x="3243875" y="2372825"/>
            <a:chExt cx="291375" cy="281375"/>
          </a:xfrm>
        </p:grpSpPr>
        <p:sp>
          <p:nvSpPr>
            <p:cNvPr id="482" name="Google Shape;482;p6"/>
            <p:cNvSpPr/>
            <p:nvPr/>
          </p:nvSpPr>
          <p:spPr>
            <a:xfrm>
              <a:off x="3287125" y="2403550"/>
              <a:ext cx="205525" cy="200525"/>
            </a:xfrm>
            <a:custGeom>
              <a:avLst/>
              <a:gdLst/>
              <a:ahLst/>
              <a:cxnLst/>
              <a:rect l="l" t="t" r="r" b="b"/>
              <a:pathLst>
                <a:path w="8221" h="8021" fill="none" extrusionOk="0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6"/>
            <p:cNvSpPr/>
            <p:nvPr/>
          </p:nvSpPr>
          <p:spPr>
            <a:xfrm>
              <a:off x="3304025" y="2403550"/>
              <a:ext cx="191125" cy="210550"/>
            </a:xfrm>
            <a:custGeom>
              <a:avLst/>
              <a:gdLst/>
              <a:ahLst/>
              <a:cxnLst/>
              <a:rect l="l" t="t" r="r" b="b"/>
              <a:pathLst>
                <a:path w="7645" h="8422" fill="none" extrusionOk="0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6"/>
            <p:cNvSpPr/>
            <p:nvPr/>
          </p:nvSpPr>
          <p:spPr>
            <a:xfrm>
              <a:off x="3396775" y="2372825"/>
              <a:ext cx="10675" cy="281375"/>
            </a:xfrm>
            <a:custGeom>
              <a:avLst/>
              <a:gdLst/>
              <a:ahLst/>
              <a:cxnLst/>
              <a:rect l="l" t="t" r="r" b="b"/>
              <a:pathLst>
                <a:path w="427" h="11255" fill="none" extrusionOk="0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6"/>
            <p:cNvSpPr/>
            <p:nvPr/>
          </p:nvSpPr>
          <p:spPr>
            <a:xfrm>
              <a:off x="3243875" y="2495650"/>
              <a:ext cx="285125" cy="10675"/>
            </a:xfrm>
            <a:custGeom>
              <a:avLst/>
              <a:gdLst/>
              <a:ahLst/>
              <a:cxnLst/>
              <a:rect l="l" t="t" r="r" b="b"/>
              <a:pathLst>
                <a:path w="11405" h="427" fill="none" extrusionOk="0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6"/>
            <p:cNvSpPr/>
            <p:nvPr/>
          </p:nvSpPr>
          <p:spPr>
            <a:xfrm>
              <a:off x="3340375" y="2379100"/>
              <a:ext cx="104650" cy="267575"/>
            </a:xfrm>
            <a:custGeom>
              <a:avLst/>
              <a:gdLst/>
              <a:ahLst/>
              <a:cxnLst/>
              <a:rect l="l" t="t" r="r" b="b"/>
              <a:pathLst>
                <a:path w="4186" h="10703" fill="none" extrusionOk="0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6"/>
            <p:cNvSpPr/>
            <p:nvPr/>
          </p:nvSpPr>
          <p:spPr>
            <a:xfrm>
              <a:off x="3267075" y="2458675"/>
              <a:ext cx="268175" cy="94000"/>
            </a:xfrm>
            <a:custGeom>
              <a:avLst/>
              <a:gdLst/>
              <a:ahLst/>
              <a:cxnLst/>
              <a:rect l="l" t="t" r="r" b="b"/>
              <a:pathLst>
                <a:path w="10727" h="3760" fill="none" extrusionOk="0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6"/>
            <p:cNvSpPr/>
            <p:nvPr/>
          </p:nvSpPr>
          <p:spPr>
            <a:xfrm>
              <a:off x="3276475" y="2451775"/>
              <a:ext cx="257525" cy="112825"/>
            </a:xfrm>
            <a:custGeom>
              <a:avLst/>
              <a:gdLst/>
              <a:ahLst/>
              <a:cxnLst/>
              <a:rect l="l" t="t" r="r" b="b"/>
              <a:pathLst>
                <a:path w="10301" h="4513" fill="none" extrusionOk="0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6"/>
            <p:cNvSpPr/>
            <p:nvPr/>
          </p:nvSpPr>
          <p:spPr>
            <a:xfrm>
              <a:off x="3329100" y="2385375"/>
              <a:ext cx="120325" cy="258800"/>
            </a:xfrm>
            <a:custGeom>
              <a:avLst/>
              <a:gdLst/>
              <a:ahLst/>
              <a:cxnLst/>
              <a:rect l="l" t="t" r="r" b="b"/>
              <a:pathLst>
                <a:path w="4813" h="10352" fill="none" extrusionOk="0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6"/>
            <p:cNvSpPr/>
            <p:nvPr/>
          </p:nvSpPr>
          <p:spPr>
            <a:xfrm>
              <a:off x="3327850" y="2438625"/>
              <a:ext cx="133475" cy="132850"/>
            </a:xfrm>
            <a:custGeom>
              <a:avLst/>
              <a:gdLst/>
              <a:ahLst/>
              <a:cxnLst/>
              <a:rect l="l" t="t" r="r" b="b"/>
              <a:pathLst>
                <a:path w="5339" h="5314" extrusionOk="0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6"/>
            <p:cNvSpPr/>
            <p:nvPr/>
          </p:nvSpPr>
          <p:spPr>
            <a:xfrm>
              <a:off x="3358550" y="2469325"/>
              <a:ext cx="72075" cy="71450"/>
            </a:xfrm>
            <a:custGeom>
              <a:avLst/>
              <a:gdLst/>
              <a:ahLst/>
              <a:cxnLst/>
              <a:rect l="l" t="t" r="r" b="b"/>
              <a:pathLst>
                <a:path w="2883" h="2858" extrusionOk="0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2" name="Google Shape;492;p6"/>
          <p:cNvSpPr/>
          <p:nvPr/>
        </p:nvSpPr>
        <p:spPr>
          <a:xfrm>
            <a:off x="7335600" y="508075"/>
            <a:ext cx="87000" cy="61925"/>
          </a:xfrm>
          <a:custGeom>
            <a:avLst/>
            <a:gdLst/>
            <a:ahLst/>
            <a:cxnLst/>
            <a:rect l="l" t="t" r="r" b="b"/>
            <a:pathLst>
              <a:path w="3480" h="2477" extrusionOk="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3" name="Google Shape;493;p6"/>
          <p:cNvGrpSpPr/>
          <p:nvPr/>
        </p:nvGrpSpPr>
        <p:grpSpPr>
          <a:xfrm>
            <a:off x="1514950" y="454750"/>
            <a:ext cx="166675" cy="168575"/>
            <a:chOff x="4954425" y="2036375"/>
            <a:chExt cx="166675" cy="168575"/>
          </a:xfrm>
        </p:grpSpPr>
        <p:sp>
          <p:nvSpPr>
            <p:cNvPr id="494" name="Google Shape;494;p6"/>
            <p:cNvSpPr/>
            <p:nvPr/>
          </p:nvSpPr>
          <p:spPr>
            <a:xfrm>
              <a:off x="4954425" y="2036375"/>
              <a:ext cx="166675" cy="168575"/>
            </a:xfrm>
            <a:custGeom>
              <a:avLst/>
              <a:gdLst/>
              <a:ahLst/>
              <a:cxnLst/>
              <a:rect l="l" t="t" r="r" b="b"/>
              <a:pathLst>
                <a:path w="6667" h="6743" extrusionOk="0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6"/>
            <p:cNvSpPr/>
            <p:nvPr/>
          </p:nvSpPr>
          <p:spPr>
            <a:xfrm>
              <a:off x="5008925" y="2104675"/>
              <a:ext cx="52650" cy="40750"/>
            </a:xfrm>
            <a:custGeom>
              <a:avLst/>
              <a:gdLst/>
              <a:ahLst/>
              <a:cxnLst/>
              <a:rect l="l" t="t" r="r" b="b"/>
              <a:pathLst>
                <a:path w="2106" h="1630" extrusionOk="0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6" name="Google Shape;496;p6"/>
          <p:cNvSpPr/>
          <p:nvPr/>
        </p:nvSpPr>
        <p:spPr>
          <a:xfrm>
            <a:off x="1427950" y="4781788"/>
            <a:ext cx="87000" cy="61925"/>
          </a:xfrm>
          <a:custGeom>
            <a:avLst/>
            <a:gdLst/>
            <a:ahLst/>
            <a:cxnLst/>
            <a:rect l="l" t="t" r="r" b="b"/>
            <a:pathLst>
              <a:path w="3480" h="2477" extrusionOk="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p7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499" name="Google Shape;499;p7"/>
            <p:cNvSpPr/>
            <p:nvPr/>
          </p:nvSpPr>
          <p:spPr>
            <a:xfrm>
              <a:off x="661185" y="219519"/>
              <a:ext cx="8068819" cy="4788281"/>
            </a:xfrm>
            <a:custGeom>
              <a:avLst/>
              <a:gdLst/>
              <a:ahLst/>
              <a:cxnLst/>
              <a:rect l="l" t="t" r="r" b="b"/>
              <a:pathLst>
                <a:path w="257584" h="146846" extrusionOk="0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0" name="Google Shape;500;p7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501" name="Google Shape;501;p7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7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3" name="Google Shape;503;p7"/>
            <p:cNvSpPr/>
            <p:nvPr/>
          </p:nvSpPr>
          <p:spPr>
            <a:xfrm>
              <a:off x="8341543" y="4447718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4" name="Google Shape;504;p7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505" name="Google Shape;505;p7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7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7" name="Google Shape;507;p7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508" name="Google Shape;508;p7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7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0" name="Google Shape;510;p7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511" name="Google Shape;511;p7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7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3" name="Google Shape;513;p7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514" name="Google Shape;514;p7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7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6" name="Google Shape;516;p7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517" name="Google Shape;517;p7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7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9" name="Google Shape;519;p7"/>
            <p:cNvSpPr/>
            <p:nvPr/>
          </p:nvSpPr>
          <p:spPr>
            <a:xfrm>
              <a:off x="8341543" y="4367943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395894" y="219519"/>
              <a:ext cx="8053438" cy="4788281"/>
            </a:xfrm>
            <a:custGeom>
              <a:avLst/>
              <a:gdLst/>
              <a:ahLst/>
              <a:cxnLst/>
              <a:rect l="l" t="t" r="r" b="b"/>
              <a:pathLst>
                <a:path w="257093" h="146846" extrusionOk="0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1" name="Google Shape;521;p7"/>
          <p:cNvSpPr txBox="1">
            <a:spLocks noGrp="1"/>
          </p:cNvSpPr>
          <p:nvPr>
            <p:ph type="title"/>
          </p:nvPr>
        </p:nvSpPr>
        <p:spPr>
          <a:xfrm>
            <a:off x="726225" y="441350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p7"/>
          <p:cNvSpPr txBox="1">
            <a:spLocks noGrp="1"/>
          </p:cNvSpPr>
          <p:nvPr>
            <p:ph type="subTitle" idx="1"/>
          </p:nvPr>
        </p:nvSpPr>
        <p:spPr>
          <a:xfrm>
            <a:off x="5558685" y="2109350"/>
            <a:ext cx="24174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23" name="Google Shape;523;p7"/>
          <p:cNvSpPr txBox="1">
            <a:spLocks noGrp="1"/>
          </p:cNvSpPr>
          <p:nvPr>
            <p:ph type="subTitle" idx="2"/>
          </p:nvPr>
        </p:nvSpPr>
        <p:spPr>
          <a:xfrm>
            <a:off x="5556263" y="2463297"/>
            <a:ext cx="2417400" cy="13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524" name="Google Shape;524;p7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7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7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7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7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7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7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7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7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7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7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7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7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7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7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7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7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7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7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7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7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7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7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7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7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7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7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7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7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7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7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7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7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7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7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7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7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7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7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7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7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7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7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7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7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7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7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7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7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7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Google Shape;575;p8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576" name="Google Shape;576;p8"/>
            <p:cNvSpPr/>
            <p:nvPr/>
          </p:nvSpPr>
          <p:spPr>
            <a:xfrm>
              <a:off x="661185" y="219519"/>
              <a:ext cx="8068819" cy="4788281"/>
            </a:xfrm>
            <a:custGeom>
              <a:avLst/>
              <a:gdLst/>
              <a:ahLst/>
              <a:cxnLst/>
              <a:rect l="l" t="t" r="r" b="b"/>
              <a:pathLst>
                <a:path w="257584" h="146846" extrusionOk="0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7" name="Google Shape;577;p8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578" name="Google Shape;578;p8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8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0" name="Google Shape;580;p8"/>
            <p:cNvSpPr/>
            <p:nvPr/>
          </p:nvSpPr>
          <p:spPr>
            <a:xfrm>
              <a:off x="8341543" y="4447718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1" name="Google Shape;581;p8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582" name="Google Shape;582;p8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8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4" name="Google Shape;584;p8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585" name="Google Shape;585;p8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8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7" name="Google Shape;587;p8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588" name="Google Shape;588;p8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8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0" name="Google Shape;590;p8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591" name="Google Shape;591;p8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8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3" name="Google Shape;593;p8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594" name="Google Shape;594;p8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8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6" name="Google Shape;596;p8"/>
            <p:cNvSpPr/>
            <p:nvPr/>
          </p:nvSpPr>
          <p:spPr>
            <a:xfrm>
              <a:off x="8341543" y="4367943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8"/>
            <p:cNvSpPr/>
            <p:nvPr/>
          </p:nvSpPr>
          <p:spPr>
            <a:xfrm>
              <a:off x="395894" y="219519"/>
              <a:ext cx="8053438" cy="4788281"/>
            </a:xfrm>
            <a:custGeom>
              <a:avLst/>
              <a:gdLst/>
              <a:ahLst/>
              <a:cxnLst/>
              <a:rect l="l" t="t" r="r" b="b"/>
              <a:pathLst>
                <a:path w="257093" h="146846" extrusionOk="0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8" name="Google Shape;598;p8"/>
          <p:cNvSpPr txBox="1">
            <a:spLocks noGrp="1"/>
          </p:cNvSpPr>
          <p:nvPr>
            <p:ph type="title"/>
          </p:nvPr>
        </p:nvSpPr>
        <p:spPr>
          <a:xfrm>
            <a:off x="1529550" y="1682550"/>
            <a:ext cx="6084900" cy="7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99" name="Google Shape;599;p8"/>
          <p:cNvSpPr txBox="1">
            <a:spLocks noGrp="1"/>
          </p:cNvSpPr>
          <p:nvPr>
            <p:ph type="subTitle" idx="1"/>
          </p:nvPr>
        </p:nvSpPr>
        <p:spPr>
          <a:xfrm>
            <a:off x="1534825" y="2405250"/>
            <a:ext cx="6084900" cy="10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8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8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8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8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8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8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8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8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8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8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8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8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8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8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8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8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8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8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8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8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8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8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8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8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8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8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8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8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8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8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8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8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8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8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8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8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8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8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8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8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8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8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8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8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8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8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8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8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8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8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1" name="Google Shape;651;p9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652" name="Google Shape;652;p9"/>
            <p:cNvSpPr/>
            <p:nvPr/>
          </p:nvSpPr>
          <p:spPr>
            <a:xfrm>
              <a:off x="661185" y="219519"/>
              <a:ext cx="8068819" cy="4788281"/>
            </a:xfrm>
            <a:custGeom>
              <a:avLst/>
              <a:gdLst/>
              <a:ahLst/>
              <a:cxnLst/>
              <a:rect l="l" t="t" r="r" b="b"/>
              <a:pathLst>
                <a:path w="257584" h="146846" extrusionOk="0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3" name="Google Shape;653;p9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654" name="Google Shape;654;p9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9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6" name="Google Shape;656;p9"/>
            <p:cNvSpPr/>
            <p:nvPr/>
          </p:nvSpPr>
          <p:spPr>
            <a:xfrm>
              <a:off x="8341543" y="4447718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7" name="Google Shape;657;p9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658" name="Google Shape;658;p9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9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0" name="Google Shape;660;p9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661" name="Google Shape;661;p9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9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3" name="Google Shape;663;p9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664" name="Google Shape;664;p9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9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6" name="Google Shape;666;p9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667" name="Google Shape;667;p9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9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9" name="Google Shape;669;p9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670" name="Google Shape;670;p9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9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2" name="Google Shape;672;p9"/>
            <p:cNvSpPr/>
            <p:nvPr/>
          </p:nvSpPr>
          <p:spPr>
            <a:xfrm>
              <a:off x="8341543" y="4367943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9"/>
            <p:cNvSpPr/>
            <p:nvPr/>
          </p:nvSpPr>
          <p:spPr>
            <a:xfrm>
              <a:off x="395894" y="219519"/>
              <a:ext cx="8053438" cy="4788281"/>
            </a:xfrm>
            <a:custGeom>
              <a:avLst/>
              <a:gdLst/>
              <a:ahLst/>
              <a:cxnLst/>
              <a:rect l="l" t="t" r="r" b="b"/>
              <a:pathLst>
                <a:path w="257093" h="146846" extrusionOk="0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4" name="Google Shape;674;p9"/>
          <p:cNvSpPr txBox="1">
            <a:spLocks noGrp="1"/>
          </p:cNvSpPr>
          <p:nvPr>
            <p:ph type="title"/>
          </p:nvPr>
        </p:nvSpPr>
        <p:spPr>
          <a:xfrm>
            <a:off x="2014800" y="1482700"/>
            <a:ext cx="5114400" cy="13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0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5" name="Google Shape;675;p9"/>
          <p:cNvSpPr txBox="1">
            <a:spLocks noGrp="1"/>
          </p:cNvSpPr>
          <p:nvPr>
            <p:ph type="subTitle" idx="1"/>
          </p:nvPr>
        </p:nvSpPr>
        <p:spPr>
          <a:xfrm>
            <a:off x="2594250" y="2750800"/>
            <a:ext cx="3955500" cy="9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676" name="Google Shape;676;p9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9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9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9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9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9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9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9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9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9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9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9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9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9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9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9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9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9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9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9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9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9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9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9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9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9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9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9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9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9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9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9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9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9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9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9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9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9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9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9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9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9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9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9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9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9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9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9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9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9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" name="Google Shape;727;p10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728" name="Google Shape;728;p10"/>
            <p:cNvSpPr/>
            <p:nvPr/>
          </p:nvSpPr>
          <p:spPr>
            <a:xfrm>
              <a:off x="661185" y="219519"/>
              <a:ext cx="8068819" cy="4788281"/>
            </a:xfrm>
            <a:custGeom>
              <a:avLst/>
              <a:gdLst/>
              <a:ahLst/>
              <a:cxnLst/>
              <a:rect l="l" t="t" r="r" b="b"/>
              <a:pathLst>
                <a:path w="257584" h="146846" extrusionOk="0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9" name="Google Shape;729;p10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730" name="Google Shape;730;p10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0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2" name="Google Shape;732;p10"/>
            <p:cNvSpPr/>
            <p:nvPr/>
          </p:nvSpPr>
          <p:spPr>
            <a:xfrm>
              <a:off x="8341543" y="4447718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3" name="Google Shape;733;p10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734" name="Google Shape;734;p10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0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6" name="Google Shape;736;p10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737" name="Google Shape;737;p10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0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9" name="Google Shape;739;p10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740" name="Google Shape;740;p10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0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2" name="Google Shape;742;p10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743" name="Google Shape;743;p10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0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5" name="Google Shape;745;p10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746" name="Google Shape;746;p10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0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48" name="Google Shape;748;p10"/>
            <p:cNvSpPr/>
            <p:nvPr/>
          </p:nvSpPr>
          <p:spPr>
            <a:xfrm>
              <a:off x="8341543" y="4367943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0"/>
            <p:cNvSpPr/>
            <p:nvPr/>
          </p:nvSpPr>
          <p:spPr>
            <a:xfrm>
              <a:off x="395894" y="219519"/>
              <a:ext cx="8053438" cy="4788281"/>
            </a:xfrm>
            <a:custGeom>
              <a:avLst/>
              <a:gdLst/>
              <a:ahLst/>
              <a:cxnLst/>
              <a:rect l="l" t="t" r="r" b="b"/>
              <a:pathLst>
                <a:path w="257093" h="146846" extrusionOk="0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0" name="Google Shape;750;p10"/>
          <p:cNvSpPr txBox="1">
            <a:spLocks noGrp="1"/>
          </p:cNvSpPr>
          <p:nvPr>
            <p:ph type="title"/>
          </p:nvPr>
        </p:nvSpPr>
        <p:spPr>
          <a:xfrm>
            <a:off x="3438550" y="2009550"/>
            <a:ext cx="4979400" cy="11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10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10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10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10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10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10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10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10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10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10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10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10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10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10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10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10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10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10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10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10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10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10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0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10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10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10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10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10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10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10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10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10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10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10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10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10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10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0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10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10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10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10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10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10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10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10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10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10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10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10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6225" y="441350"/>
            <a:ext cx="7691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Jua"/>
              <a:buNone/>
              <a:defRPr sz="2800" b="1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Jua"/>
              <a:buNone/>
              <a:defRPr sz="2800" b="1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Jua"/>
              <a:buNone/>
              <a:defRPr sz="2800" b="1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Jua"/>
              <a:buNone/>
              <a:defRPr sz="2800" b="1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Jua"/>
              <a:buNone/>
              <a:defRPr sz="2800" b="1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Jua"/>
              <a:buNone/>
              <a:defRPr sz="2800" b="1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Jua"/>
              <a:buNone/>
              <a:defRPr sz="2800" b="1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Jua"/>
              <a:buNone/>
              <a:defRPr sz="2800" b="1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Jua"/>
              <a:buNone/>
              <a:defRPr sz="2800" b="1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Light"/>
              <a:buChar char="●"/>
              <a:defRPr sz="1600">
                <a:solidFill>
                  <a:srgbClr val="174A8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Light"/>
              <a:buChar char="○"/>
              <a:defRPr sz="1600">
                <a:solidFill>
                  <a:srgbClr val="174A8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Light"/>
              <a:buChar char="■"/>
              <a:defRPr sz="1600">
                <a:solidFill>
                  <a:srgbClr val="174A8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Light"/>
              <a:buChar char="●"/>
              <a:defRPr sz="1600">
                <a:solidFill>
                  <a:srgbClr val="174A8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Light"/>
              <a:buChar char="○"/>
              <a:defRPr sz="1600">
                <a:solidFill>
                  <a:srgbClr val="174A8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Light"/>
              <a:buChar char="■"/>
              <a:defRPr sz="1600">
                <a:solidFill>
                  <a:srgbClr val="174A8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Light"/>
              <a:buChar char="●"/>
              <a:defRPr sz="1600">
                <a:solidFill>
                  <a:srgbClr val="174A8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Light"/>
              <a:buChar char="○"/>
              <a:defRPr sz="1600">
                <a:solidFill>
                  <a:srgbClr val="174A8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Light"/>
              <a:buChar char="■"/>
              <a:defRPr sz="1600">
                <a:solidFill>
                  <a:srgbClr val="174A8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2" r:id="rId13"/>
    <p:sldLayoutId id="2147483663" r:id="rId14"/>
    <p:sldLayoutId id="2147483664" r:id="rId15"/>
    <p:sldLayoutId id="214748366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slideLayout" Target="../slideLayouts/slideLayout5.xml"/><Relationship Id="rId7" Type="http://schemas.openxmlformats.org/officeDocument/2006/relationships/slide" Target="slide5.xml"/><Relationship Id="rId12" Type="http://schemas.openxmlformats.org/officeDocument/2006/relationships/image" Target="../media/image1.png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6" Type="http://schemas.openxmlformats.org/officeDocument/2006/relationships/slide" Target="slide6.xml"/><Relationship Id="rId11" Type="http://schemas.openxmlformats.org/officeDocument/2006/relationships/slide" Target="slide15.xml"/><Relationship Id="rId5" Type="http://schemas.openxmlformats.org/officeDocument/2006/relationships/slide" Target="slide2.xml"/><Relationship Id="rId10" Type="http://schemas.openxmlformats.org/officeDocument/2006/relationships/slide" Target="slide17.xml"/><Relationship Id="rId4" Type="http://schemas.openxmlformats.org/officeDocument/2006/relationships/notesSlide" Target="../notesSlides/notesSlide5.xml"/><Relationship Id="rId9" Type="http://schemas.openxmlformats.org/officeDocument/2006/relationships/slide" Target="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slideLayout" Target="../slideLayouts/slideLayout5.xml"/><Relationship Id="rId7" Type="http://schemas.openxmlformats.org/officeDocument/2006/relationships/slide" Target="slide5.xml"/><Relationship Id="rId12" Type="http://schemas.openxmlformats.org/officeDocument/2006/relationships/image" Target="../media/image1.png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6" Type="http://schemas.openxmlformats.org/officeDocument/2006/relationships/slide" Target="slide6.xml"/><Relationship Id="rId11" Type="http://schemas.openxmlformats.org/officeDocument/2006/relationships/slide" Target="slide15.xml"/><Relationship Id="rId5" Type="http://schemas.openxmlformats.org/officeDocument/2006/relationships/slide" Target="slide2.xml"/><Relationship Id="rId10" Type="http://schemas.openxmlformats.org/officeDocument/2006/relationships/slide" Target="slide17.xml"/><Relationship Id="rId4" Type="http://schemas.openxmlformats.org/officeDocument/2006/relationships/notesSlide" Target="../notesSlides/notesSlide6.xml"/><Relationship Id="rId9" Type="http://schemas.openxmlformats.org/officeDocument/2006/relationships/slide" Target="slide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Layout" Target="../slideLayouts/slideLayout2.xml"/><Relationship Id="rId7" Type="http://schemas.openxmlformats.org/officeDocument/2006/relationships/slide" Target="slide12.xml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6" Type="http://schemas.openxmlformats.org/officeDocument/2006/relationships/slide" Target="slide7.xml"/><Relationship Id="rId5" Type="http://schemas.openxmlformats.org/officeDocument/2006/relationships/slide" Target="slide15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7.xml"/><Relationship Id="rId9" Type="http://schemas.openxmlformats.org/officeDocument/2006/relationships/slide" Target="slide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hyperlink" Target="https://www.revuze.it/blog/bert-nlp/" TargetMode="External"/><Relationship Id="rId3" Type="http://schemas.openxmlformats.org/officeDocument/2006/relationships/slideLayout" Target="../slideLayouts/slideLayout5.xml"/><Relationship Id="rId7" Type="http://schemas.openxmlformats.org/officeDocument/2006/relationships/slide" Target="slide12.xml"/><Relationship Id="rId12" Type="http://schemas.openxmlformats.org/officeDocument/2006/relationships/hyperlink" Target="https://searchenterpriseai.techtarget.com/definition/BERT-language-model" TargetMode="External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6" Type="http://schemas.openxmlformats.org/officeDocument/2006/relationships/slide" Target="slide7.xml"/><Relationship Id="rId11" Type="http://schemas.openxmlformats.org/officeDocument/2006/relationships/hyperlink" Target="https://en.wikipedia.org/wiki/BERT_(language_model)" TargetMode="External"/><Relationship Id="rId5" Type="http://schemas.openxmlformats.org/officeDocument/2006/relationships/slide" Target="slide16.xml"/><Relationship Id="rId15" Type="http://schemas.openxmlformats.org/officeDocument/2006/relationships/image" Target="../media/image1.png"/><Relationship Id="rId10" Type="http://schemas.openxmlformats.org/officeDocument/2006/relationships/slide" Target="slide6.xml"/><Relationship Id="rId4" Type="http://schemas.openxmlformats.org/officeDocument/2006/relationships/notesSlide" Target="../notesSlides/notesSlide8.xml"/><Relationship Id="rId9" Type="http://schemas.openxmlformats.org/officeDocument/2006/relationships/slide" Target="slide15.xml"/><Relationship Id="rId14" Type="http://schemas.openxmlformats.org/officeDocument/2006/relationships/hyperlink" Target="https://huggingface.co/transformers/training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slideLayout" Target="../slideLayouts/slideLayout2.xml"/><Relationship Id="rId7" Type="http://schemas.openxmlformats.org/officeDocument/2006/relationships/slide" Target="slide6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slide" Target="slide12.xml"/><Relationship Id="rId5" Type="http://schemas.openxmlformats.org/officeDocument/2006/relationships/slide" Target="slide2.xml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slideLayout" Target="../slideLayouts/slideLayout5.xml"/><Relationship Id="rId7" Type="http://schemas.openxmlformats.org/officeDocument/2006/relationships/slide" Target="slide5.xml"/><Relationship Id="rId12" Type="http://schemas.openxmlformats.org/officeDocument/2006/relationships/image" Target="../media/image1.png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6" Type="http://schemas.openxmlformats.org/officeDocument/2006/relationships/slide" Target="slide6.xml"/><Relationship Id="rId11" Type="http://schemas.openxmlformats.org/officeDocument/2006/relationships/slide" Target="slide15.xml"/><Relationship Id="rId5" Type="http://schemas.openxmlformats.org/officeDocument/2006/relationships/slide" Target="slide2.xml"/><Relationship Id="rId10" Type="http://schemas.openxmlformats.org/officeDocument/2006/relationships/slide" Target="slide17.xml"/><Relationship Id="rId4" Type="http://schemas.openxmlformats.org/officeDocument/2006/relationships/notesSlide" Target="../notesSlides/notesSlide3.xml"/><Relationship Id="rId9" Type="http://schemas.openxmlformats.org/officeDocument/2006/relationships/slide" Target="slide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23"/>
          <p:cNvSpPr txBox="1">
            <a:spLocks noGrp="1"/>
          </p:cNvSpPr>
          <p:nvPr>
            <p:ph type="ctrTitle"/>
          </p:nvPr>
        </p:nvSpPr>
        <p:spPr>
          <a:xfrm>
            <a:off x="967700" y="1345750"/>
            <a:ext cx="7037700" cy="19111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 smtClean="0"/>
              <a:t>BERT</a:t>
            </a:r>
            <a:r>
              <a:rPr lang="en" dirty="0"/>
              <a:t/>
            </a:r>
            <a:br>
              <a:rPr lang="en" dirty="0"/>
            </a:br>
            <a:r>
              <a:rPr lang="en" sz="2800" dirty="0" smtClean="0">
                <a:solidFill>
                  <a:schemeClr val="bg2">
                    <a:lumMod val="75000"/>
                  </a:schemeClr>
                </a:solidFill>
              </a:rPr>
              <a:t>Bi-directional </a:t>
            </a:r>
            <a:r>
              <a:rPr lang="en" sz="2800" dirty="0" smtClean="0">
                <a:solidFill>
                  <a:schemeClr val="bg2">
                    <a:lumMod val="75000"/>
                  </a:schemeClr>
                </a:solidFill>
              </a:rPr>
              <a:t>Encoder </a:t>
            </a:r>
            <a:r>
              <a:rPr lang="en-US" sz="2800" b="0" dirty="0">
                <a:solidFill>
                  <a:schemeClr val="bg2">
                    <a:lumMod val="75000"/>
                  </a:schemeClr>
                </a:solidFill>
              </a:rPr>
              <a:t>Representations</a:t>
            </a:r>
            <a:r>
              <a:rPr lang="en" sz="2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" sz="2800" dirty="0" smtClean="0">
                <a:solidFill>
                  <a:schemeClr val="bg2">
                    <a:lumMod val="75000"/>
                  </a:schemeClr>
                </a:solidFill>
              </a:rPr>
              <a:t>from Transformer</a:t>
            </a:r>
            <a:endParaRPr sz="2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31" name="Google Shape;1731;p23"/>
          <p:cNvSpPr txBox="1">
            <a:spLocks noGrp="1"/>
          </p:cNvSpPr>
          <p:nvPr>
            <p:ph type="subTitle" idx="1"/>
          </p:nvPr>
        </p:nvSpPr>
        <p:spPr>
          <a:xfrm>
            <a:off x="1138700" y="3648432"/>
            <a:ext cx="6866700" cy="5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rgbClr val="CF7373"/>
                </a:solidFill>
              </a:rPr>
              <a:t>Presented by: Subhi Bhuiyan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rgbClr val="CF7373"/>
                </a:solidFill>
              </a:rPr>
              <a:t>ID: 17201116 </a:t>
            </a:r>
            <a:endParaRPr b="1" dirty="0">
              <a:solidFill>
                <a:srgbClr val="CF7373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80198" y="59590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97311" y="411235"/>
            <a:ext cx="3246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Quicksand" panose="020B0604020202020204" charset="0"/>
              </a:rPr>
              <a:t>CSE425 Neural Networks</a:t>
            </a:r>
            <a:endParaRPr lang="en-US" sz="2000" b="1" dirty="0">
              <a:solidFill>
                <a:schemeClr val="accent1">
                  <a:lumMod val="40000"/>
                  <a:lumOff val="60000"/>
                </a:schemeClr>
              </a:solidFill>
              <a:latin typeface="Quicksand" panose="020B0604020202020204" charset="0"/>
            </a:endParaRPr>
          </a:p>
        </p:txBody>
      </p:sp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71"/>
    </mc:Choice>
    <mc:Fallback>
      <p:transition spd="slow" advTm="151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517" y="440635"/>
            <a:ext cx="7691400" cy="572700"/>
          </a:xfrm>
        </p:spPr>
        <p:txBody>
          <a:bodyPr/>
          <a:lstStyle/>
          <a:p>
            <a:r>
              <a:rPr lang="en-US" dirty="0" smtClean="0"/>
              <a:t>BERT Pre-Training Phase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68634" y="3665261"/>
            <a:ext cx="5145873" cy="2020815"/>
          </a:xfrm>
        </p:spPr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GB" sz="1600" dirty="0" smtClean="0"/>
              <a:t>Both </a:t>
            </a:r>
            <a:r>
              <a:rPr lang="en-GB" sz="1600" dirty="0"/>
              <a:t>of these are </a:t>
            </a:r>
            <a:r>
              <a:rPr lang="en-GB" sz="1600" b="1" dirty="0"/>
              <a:t>unsupervised tasks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sz="1600" dirty="0"/>
              <a:t>In this pre-training phase BERT focuses </a:t>
            </a:r>
            <a:r>
              <a:rPr lang="en-GB" sz="1600" dirty="0" smtClean="0"/>
              <a:t>on </a:t>
            </a:r>
            <a:r>
              <a:rPr lang="en-GB" sz="1600" dirty="0"/>
              <a:t>understanding language and context</a:t>
            </a:r>
          </a:p>
          <a:p>
            <a:endParaRPr lang="en-US" sz="1600" dirty="0"/>
          </a:p>
        </p:txBody>
      </p:sp>
      <p:sp>
        <p:nvSpPr>
          <p:cNvPr id="4" name="Rounded Rectangle 3"/>
          <p:cNvSpPr/>
          <p:nvPr/>
        </p:nvSpPr>
        <p:spPr>
          <a:xfrm>
            <a:off x="1397285" y="1935467"/>
            <a:ext cx="1551398" cy="698642"/>
          </a:xfrm>
          <a:prstGeom prst="roundRect">
            <a:avLst/>
          </a:prstGeom>
          <a:solidFill>
            <a:srgbClr val="D4E7C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latin typeface="Jua" panose="020B0604020202020204" charset="-127"/>
                <a:ea typeface="Jua" panose="020B0604020202020204" charset="-127"/>
              </a:rPr>
              <a:t>MLM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792912" y="1927392"/>
            <a:ext cx="1551398" cy="69864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  <a:latin typeface="Jua" panose="020B0604020202020204" charset="-127"/>
                <a:ea typeface="Jua" panose="020B0604020202020204" charset="-127"/>
              </a:rPr>
              <a:t>NSP</a:t>
            </a:r>
            <a:endParaRPr lang="en-US" sz="4000" b="1" dirty="0">
              <a:solidFill>
                <a:schemeClr val="accent6">
                  <a:lumMod val="75000"/>
                </a:schemeClr>
              </a:solidFill>
              <a:latin typeface="Jua" panose="020B0604020202020204" charset="-127"/>
              <a:ea typeface="Jua" panose="020B0604020202020204" charset="-127"/>
            </a:endParaRPr>
          </a:p>
        </p:txBody>
      </p:sp>
      <p:cxnSp>
        <p:nvCxnSpPr>
          <p:cNvPr id="7" name="Elbow Connector 6"/>
          <p:cNvCxnSpPr>
            <a:stCxn id="4" idx="0"/>
            <a:endCxn id="5" idx="0"/>
          </p:cNvCxnSpPr>
          <p:nvPr/>
        </p:nvCxnSpPr>
        <p:spPr>
          <a:xfrm rot="5400000" flipH="1" flipV="1">
            <a:off x="4366760" y="-266383"/>
            <a:ext cx="8075" cy="4395627"/>
          </a:xfrm>
          <a:prstGeom prst="bentConnector3">
            <a:avLst>
              <a:gd name="adj1" fmla="val 2930960"/>
            </a:avLst>
          </a:prstGeom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own Arrow 12"/>
          <p:cNvSpPr/>
          <p:nvPr/>
        </p:nvSpPr>
        <p:spPr>
          <a:xfrm>
            <a:off x="4140485" y="1025855"/>
            <a:ext cx="256854" cy="679655"/>
          </a:xfrm>
          <a:prstGeom prst="downArrow">
            <a:avLst/>
          </a:prstGeom>
          <a:solidFill>
            <a:schemeClr val="accent3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31256" y="2755648"/>
            <a:ext cx="32287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Quicksand" panose="020B0604020202020204" charset="0"/>
              </a:rPr>
              <a:t>Masked Language modelling (MLM) </a:t>
            </a:r>
            <a:endParaRPr lang="en-GB" dirty="0" smtClean="0">
              <a:solidFill>
                <a:schemeClr val="accent1">
                  <a:lumMod val="50000"/>
                </a:schemeClr>
              </a:solidFill>
              <a:latin typeface="Quicksand" panose="020B0604020202020204" charset="0"/>
            </a:endParaRPr>
          </a:p>
          <a:p>
            <a:r>
              <a:rPr lang="en-GB" dirty="0" smtClean="0">
                <a:solidFill>
                  <a:schemeClr val="accent1">
                    <a:lumMod val="50000"/>
                  </a:schemeClr>
                </a:solidFill>
                <a:latin typeface="Quicksand" panose="020B0604020202020204" charset="0"/>
              </a:rPr>
              <a:t>for 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Quicksand" panose="020B0604020202020204" charset="0"/>
              </a:rPr>
              <a:t>predicting the original value </a:t>
            </a:r>
            <a:endParaRPr lang="en-GB" dirty="0" smtClean="0">
              <a:solidFill>
                <a:schemeClr val="accent1">
                  <a:lumMod val="50000"/>
                </a:schemeClr>
              </a:solidFill>
              <a:latin typeface="Quicksand" panose="020B0604020202020204" charset="0"/>
            </a:endParaRPr>
          </a:p>
          <a:p>
            <a:r>
              <a:rPr lang="en-GB" dirty="0" smtClean="0">
                <a:solidFill>
                  <a:schemeClr val="accent1">
                    <a:lumMod val="50000"/>
                  </a:schemeClr>
                </a:solidFill>
                <a:latin typeface="Quicksand" panose="020B0604020202020204" charset="0"/>
              </a:rPr>
              <a:t>of 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Quicksand" panose="020B0604020202020204" charset="0"/>
              </a:rPr>
              <a:t>masked words</a:t>
            </a:r>
          </a:p>
          <a:p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Quicksand" panose="020B060402020202020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88692" y="2703306"/>
            <a:ext cx="45528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6">
                    <a:lumMod val="75000"/>
                  </a:schemeClr>
                </a:solidFill>
                <a:latin typeface="Quicksand" panose="020B0604020202020204" charset="0"/>
              </a:rPr>
              <a:t>Next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Quicksand" panose="020B0604020202020204" charset="0"/>
              </a:rPr>
              <a:t>Sentence Prediction (NSP</a:t>
            </a:r>
            <a:r>
              <a:rPr lang="en-GB" dirty="0" smtClean="0">
                <a:solidFill>
                  <a:schemeClr val="accent6">
                    <a:lumMod val="75000"/>
                  </a:schemeClr>
                </a:solidFill>
                <a:latin typeface="Quicksand" panose="020B0604020202020204" charset="0"/>
              </a:rPr>
              <a:t>)</a:t>
            </a:r>
          </a:p>
          <a:p>
            <a:r>
              <a:rPr lang="en-GB" dirty="0" smtClean="0">
                <a:solidFill>
                  <a:schemeClr val="accent6">
                    <a:lumMod val="75000"/>
                  </a:schemeClr>
                </a:solidFill>
                <a:latin typeface="Quicksand" panose="020B0604020202020204" charset="0"/>
              </a:rPr>
              <a:t>for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Quicksand" panose="020B0604020202020204" charset="0"/>
              </a:rPr>
              <a:t>predicting the next sentence in the </a:t>
            </a:r>
            <a:r>
              <a:rPr lang="en-GB" dirty="0" smtClean="0">
                <a:solidFill>
                  <a:schemeClr val="accent6">
                    <a:lumMod val="75000"/>
                  </a:schemeClr>
                </a:solidFill>
                <a:latin typeface="Quicksand" panose="020B0604020202020204" charset="0"/>
              </a:rPr>
              <a:t>pair if</a:t>
            </a:r>
          </a:p>
          <a:p>
            <a:r>
              <a:rPr lang="en-GB" dirty="0" smtClean="0">
                <a:solidFill>
                  <a:schemeClr val="accent6">
                    <a:lumMod val="75000"/>
                  </a:schemeClr>
                </a:solidFill>
                <a:latin typeface="Quicksand" panose="020B0604020202020204" charset="0"/>
              </a:rPr>
              <a:t>is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Quicksand" panose="020B0604020202020204" charset="0"/>
              </a:rPr>
              <a:t>the subsequent sentence in the original document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  <a:latin typeface="Quicksand" panose="020B060402020202020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993187" y="380144"/>
            <a:ext cx="5024061" cy="645711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58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830"/>
    </mc:Choice>
    <mc:Fallback>
      <p:transition spd="slow" advTm="32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601" y="537650"/>
            <a:ext cx="7691400" cy="572700"/>
          </a:xfrm>
        </p:spPr>
        <p:txBody>
          <a:bodyPr/>
          <a:lstStyle/>
          <a:p>
            <a:r>
              <a:rPr lang="en-US" dirty="0" smtClean="0"/>
              <a:t>Masked Language Modelling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52" y="2353355"/>
            <a:ext cx="6647380" cy="24107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48235" y="1206649"/>
            <a:ext cx="68117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50000"/>
                  </a:schemeClr>
                </a:solidFill>
                <a:latin typeface="Quicksand" panose="020B0604020202020204" charset="0"/>
              </a:rPr>
              <a:t>Adding a classification layer on top of the encoder output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50000"/>
                  </a:schemeClr>
                </a:solidFill>
                <a:latin typeface="Quicksand" panose="020B0604020202020204" charset="0"/>
              </a:rPr>
              <a:t>Multiplying the output vectors by the embedding matrix, transforming them into vocabulary dimension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50000"/>
                  </a:schemeClr>
                </a:solidFill>
                <a:latin typeface="Quicksand" panose="020B0604020202020204" charset="0"/>
              </a:rPr>
              <a:t>Calculating the probability of each word in the vocabulary with SoftMax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799798" y="441351"/>
            <a:ext cx="1369703" cy="587371"/>
          </a:xfrm>
          <a:prstGeom prst="roundRect">
            <a:avLst/>
          </a:prstGeom>
          <a:solidFill>
            <a:srgbClr val="D4E7C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latin typeface="Jua" panose="020B0604020202020204" charset="-127"/>
                <a:ea typeface="Jua" panose="020B0604020202020204" charset="-127"/>
              </a:rPr>
              <a:t>MLM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066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702"/>
    </mc:Choice>
    <mc:Fallback>
      <p:transition spd="slow" advTm="42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7"/>
          <p:cNvSpPr/>
          <p:nvPr/>
        </p:nvSpPr>
        <p:spPr>
          <a:xfrm rot="-422">
            <a:off x="4957394" y="1183167"/>
            <a:ext cx="3138435" cy="336907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1792" name="Google Shape;1792;p27"/>
          <p:cNvSpPr txBox="1">
            <a:spLocks noGrp="1"/>
          </p:cNvSpPr>
          <p:nvPr>
            <p:ph type="title"/>
          </p:nvPr>
        </p:nvSpPr>
        <p:spPr>
          <a:xfrm>
            <a:off x="531626" y="420002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Next Sentence Prediction</a:t>
            </a:r>
            <a:endParaRPr dirty="0"/>
          </a:p>
        </p:txBody>
      </p:sp>
      <p:sp>
        <p:nvSpPr>
          <p:cNvPr id="2011" name="Google Shape;2011;p27"/>
          <p:cNvSpPr/>
          <p:nvPr/>
        </p:nvSpPr>
        <p:spPr>
          <a:xfrm rot="5400000" flipH="1">
            <a:off x="7600545" y="4035194"/>
            <a:ext cx="782559" cy="774854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2012" name="Google Shape;2012;p27"/>
          <p:cNvSpPr txBox="1">
            <a:spLocks noGrp="1"/>
          </p:cNvSpPr>
          <p:nvPr>
            <p:ph type="subTitle" idx="4294967295"/>
          </p:nvPr>
        </p:nvSpPr>
        <p:spPr>
          <a:xfrm>
            <a:off x="5343044" y="1448587"/>
            <a:ext cx="2383122" cy="6221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None/>
            </a:pPr>
            <a:r>
              <a:rPr lang="en-US" sz="1800" dirty="0" smtClean="0">
                <a:solidFill>
                  <a:srgbClr val="002060"/>
                </a:solidFill>
                <a:latin typeface="Jua" panose="020B0604020202020204" charset="-127"/>
                <a:ea typeface="Jua" panose="020B0604020202020204" charset="-127"/>
              </a:rPr>
              <a:t>Predicting connection of the next sentence</a:t>
            </a:r>
            <a:endParaRPr sz="1800" dirty="0">
              <a:solidFill>
                <a:srgbClr val="002060"/>
              </a:solidFill>
              <a:latin typeface="Jua" panose="020B0604020202020204" charset="-127"/>
              <a:ea typeface="Jua" panose="020B0604020202020204" charset="-127"/>
            </a:endParaRPr>
          </a:p>
        </p:txBody>
      </p:sp>
      <p:sp>
        <p:nvSpPr>
          <p:cNvPr id="2013" name="Google Shape;2013;p27"/>
          <p:cNvSpPr txBox="1">
            <a:spLocks noGrp="1"/>
          </p:cNvSpPr>
          <p:nvPr>
            <p:ph type="subTitle" idx="4294967295"/>
          </p:nvPr>
        </p:nvSpPr>
        <p:spPr>
          <a:xfrm>
            <a:off x="4880624" y="2171796"/>
            <a:ext cx="3111201" cy="22508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base">
              <a:buFont typeface="+mj-lt"/>
              <a:buAutoNum type="arabicPeriod"/>
            </a:pPr>
            <a:r>
              <a:rPr lang="en-GB" sz="1200" dirty="0"/>
              <a:t>The entire input sequence goes through the Transformer model</a:t>
            </a:r>
          </a:p>
          <a:p>
            <a:pPr fontAlgn="base">
              <a:buFont typeface="+mj-lt"/>
              <a:buAutoNum type="arabicPeriod"/>
            </a:pPr>
            <a:r>
              <a:rPr lang="en-GB" sz="1200" dirty="0"/>
              <a:t/>
            </a:r>
            <a:br>
              <a:rPr lang="en-GB" sz="1200" dirty="0"/>
            </a:br>
            <a:r>
              <a:rPr lang="en-GB" sz="1200" dirty="0"/>
              <a:t>The output of the [CLS] token is transformed into a 2x1 shaped vector</a:t>
            </a:r>
          </a:p>
          <a:p>
            <a:pPr fontAlgn="base">
              <a:buFont typeface="+mj-lt"/>
              <a:buAutoNum type="arabicPeriod"/>
            </a:pPr>
            <a:r>
              <a:rPr lang="en-GB" sz="1200" dirty="0"/>
              <a:t/>
            </a:r>
            <a:br>
              <a:rPr lang="en-GB" sz="1200" dirty="0"/>
            </a:br>
            <a:r>
              <a:rPr lang="en-GB" sz="1200" dirty="0"/>
              <a:t>Calculating the probability of IsNextSequence with SoftMax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lt1"/>
              </a:solidFill>
            </a:endParaRPr>
          </a:p>
        </p:txBody>
      </p:sp>
      <p:sp>
        <p:nvSpPr>
          <p:cNvPr id="2016" name="Google Shape;2016;p27">
            <a:hlinkClick r:id="rId5" action="ppaction://hlinksldjump"/>
          </p:cNvPr>
          <p:cNvSpPr/>
          <p:nvPr/>
        </p:nvSpPr>
        <p:spPr>
          <a:xfrm rot="-2700000">
            <a:off x="94578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7" name="Google Shape;2017;p27">
            <a:hlinkClick r:id="rId6" action="ppaction://hlinksldjump"/>
          </p:cNvPr>
          <p:cNvSpPr/>
          <p:nvPr/>
        </p:nvSpPr>
        <p:spPr>
          <a:xfrm rot="8100000">
            <a:off x="802723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4" name="Google Shape;2024;p27">
            <a:hlinkClick r:id="rId7" action="ppaction://hlinksldjump"/>
          </p:cNvPr>
          <p:cNvSpPr txBox="1"/>
          <p:nvPr/>
        </p:nvSpPr>
        <p:spPr>
          <a:xfrm>
            <a:off x="8416250" y="607452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25" name="Google Shape;2025;p27">
            <a:hlinkClick r:id="rId8" action="ppaction://hlinksldjump"/>
          </p:cNvPr>
          <p:cNvSpPr txBox="1"/>
          <p:nvPr/>
        </p:nvSpPr>
        <p:spPr>
          <a:xfrm>
            <a:off x="8416250" y="117177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26" name="Google Shape;2026;p27">
            <a:hlinkClick r:id="rId9" action="ppaction://hlinksldjump"/>
          </p:cNvPr>
          <p:cNvSpPr txBox="1"/>
          <p:nvPr/>
        </p:nvSpPr>
        <p:spPr>
          <a:xfrm>
            <a:off x="8416250" y="1709824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27" name="Google Shape;2027;p27">
            <a:hlinkClick r:id="rId10" action="ppaction://hlinksldjump"/>
          </p:cNvPr>
          <p:cNvSpPr txBox="1"/>
          <p:nvPr/>
        </p:nvSpPr>
        <p:spPr>
          <a:xfrm>
            <a:off x="8416250" y="2263998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28" name="Google Shape;2028;p27">
            <a:hlinkClick r:id="rId11" action="ppaction://hlinksldjump"/>
          </p:cNvPr>
          <p:cNvSpPr txBox="1"/>
          <p:nvPr/>
        </p:nvSpPr>
        <p:spPr>
          <a:xfrm>
            <a:off x="8416250" y="283429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29" name="Google Shape;2029;p27">
            <a:hlinkClick r:id="rId10" action="ppaction://hlinksldjump"/>
          </p:cNvPr>
          <p:cNvSpPr txBox="1"/>
          <p:nvPr/>
        </p:nvSpPr>
        <p:spPr>
          <a:xfrm>
            <a:off x="8416250" y="3396535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43" name="Google Shape;1791;p27"/>
          <p:cNvSpPr/>
          <p:nvPr/>
        </p:nvSpPr>
        <p:spPr>
          <a:xfrm>
            <a:off x="1151968" y="1171755"/>
            <a:ext cx="3603028" cy="33802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244" name="Google Shape;2011;p27"/>
          <p:cNvSpPr/>
          <p:nvPr/>
        </p:nvSpPr>
        <p:spPr>
          <a:xfrm rot="-4965428" flipH="1">
            <a:off x="912174" y="1055198"/>
            <a:ext cx="903785" cy="720384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245" name="Google Shape;2013;p27"/>
          <p:cNvSpPr txBox="1">
            <a:spLocks/>
          </p:cNvSpPr>
          <p:nvPr/>
        </p:nvSpPr>
        <p:spPr>
          <a:xfrm>
            <a:off x="1101256" y="2085273"/>
            <a:ext cx="3714138" cy="2396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Light"/>
              <a:buChar char="●"/>
              <a:defRPr sz="1600" b="0" i="0" u="none" strike="noStrike" cap="none">
                <a:solidFill>
                  <a:srgbClr val="174A8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Light"/>
              <a:buChar char="○"/>
              <a:defRPr sz="1600" b="0" i="0" u="none" strike="noStrike" cap="none">
                <a:solidFill>
                  <a:srgbClr val="174A8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Light"/>
              <a:buChar char="■"/>
              <a:defRPr sz="1600" b="0" i="0" u="none" strike="noStrike" cap="none">
                <a:solidFill>
                  <a:srgbClr val="174A8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Light"/>
              <a:buChar char="●"/>
              <a:defRPr sz="1600" b="0" i="0" u="none" strike="noStrike" cap="none">
                <a:solidFill>
                  <a:srgbClr val="174A8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Light"/>
              <a:buChar char="○"/>
              <a:defRPr sz="1600" b="0" i="0" u="none" strike="noStrike" cap="none">
                <a:solidFill>
                  <a:srgbClr val="174A8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Light"/>
              <a:buChar char="■"/>
              <a:defRPr sz="1600" b="0" i="0" u="none" strike="noStrike" cap="none">
                <a:solidFill>
                  <a:srgbClr val="174A8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Light"/>
              <a:buChar char="●"/>
              <a:defRPr sz="1600" b="0" i="0" u="none" strike="noStrike" cap="none">
                <a:solidFill>
                  <a:srgbClr val="174A8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Light"/>
              <a:buChar char="○"/>
              <a:defRPr sz="1600" b="0" i="0" u="none" strike="noStrike" cap="none">
                <a:solidFill>
                  <a:srgbClr val="174A8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Light"/>
              <a:buChar char="■"/>
              <a:defRPr sz="1600" b="0" i="0" u="none" strike="noStrike" cap="none">
                <a:solidFill>
                  <a:srgbClr val="174A8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pPr marL="469900" indent="-342900" fontAlgn="base">
              <a:buFont typeface="+mj-lt"/>
              <a:buAutoNum type="arabicPeriod"/>
            </a:pPr>
            <a:r>
              <a:rPr lang="en-GB" sz="1400" dirty="0"/>
              <a:t>A [CLS] token is inserted at the beginning of the first sentence</a:t>
            </a:r>
          </a:p>
          <a:p>
            <a:pPr marL="469900" indent="-342900" fontAlgn="base">
              <a:buFont typeface="+mj-lt"/>
              <a:buAutoNum type="arabicPeriod"/>
            </a:pPr>
            <a:r>
              <a:rPr lang="en-GB" sz="1400" dirty="0"/>
              <a:t>A [SEP] token is inserted at the end of each sentence</a:t>
            </a:r>
          </a:p>
          <a:p>
            <a:pPr marL="469900" indent="-342900" fontAlgn="base">
              <a:buFont typeface="+mj-lt"/>
              <a:buAutoNum type="arabicPeriod"/>
            </a:pPr>
            <a:r>
              <a:rPr lang="en-GB" sz="1400" dirty="0"/>
              <a:t>A sentence embedding indicating Sentence A or B is added to each token.</a:t>
            </a:r>
          </a:p>
          <a:p>
            <a:pPr marL="469900" indent="-342900" fontAlgn="base">
              <a:buFont typeface="+mj-lt"/>
              <a:buAutoNum type="arabicPeriod"/>
            </a:pPr>
            <a:r>
              <a:rPr lang="en-GB" sz="1400" dirty="0"/>
              <a:t>A positional embedding is added to each token to indicate its position in the sequence</a:t>
            </a:r>
          </a:p>
          <a:p>
            <a:pPr marL="0" indent="0" algn="ctr">
              <a:buFont typeface="Quicksand Light"/>
              <a:buNone/>
            </a:pPr>
            <a:endParaRPr lang="en-GB" sz="900" dirty="0">
              <a:solidFill>
                <a:schemeClr val="lt1"/>
              </a:solidFill>
            </a:endParaRPr>
          </a:p>
        </p:txBody>
      </p:sp>
      <p:sp>
        <p:nvSpPr>
          <p:cNvPr id="246" name="Google Shape;2012;p27"/>
          <p:cNvSpPr txBox="1">
            <a:spLocks/>
          </p:cNvSpPr>
          <p:nvPr/>
        </p:nvSpPr>
        <p:spPr>
          <a:xfrm>
            <a:off x="1553195" y="1379229"/>
            <a:ext cx="2471697" cy="622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Light"/>
              <a:buChar char="●"/>
              <a:defRPr sz="1600" b="0" i="0" u="none" strike="noStrike" cap="none">
                <a:solidFill>
                  <a:srgbClr val="174A8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Light"/>
              <a:buChar char="○"/>
              <a:defRPr sz="1600" b="0" i="0" u="none" strike="noStrike" cap="none">
                <a:solidFill>
                  <a:srgbClr val="174A8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Light"/>
              <a:buChar char="■"/>
              <a:defRPr sz="1600" b="0" i="0" u="none" strike="noStrike" cap="none">
                <a:solidFill>
                  <a:srgbClr val="174A8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Light"/>
              <a:buChar char="●"/>
              <a:defRPr sz="1600" b="0" i="0" u="none" strike="noStrike" cap="none">
                <a:solidFill>
                  <a:srgbClr val="174A8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Light"/>
              <a:buChar char="○"/>
              <a:defRPr sz="1600" b="0" i="0" u="none" strike="noStrike" cap="none">
                <a:solidFill>
                  <a:srgbClr val="174A8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Light"/>
              <a:buChar char="■"/>
              <a:defRPr sz="1600" b="0" i="0" u="none" strike="noStrike" cap="none">
                <a:solidFill>
                  <a:srgbClr val="174A8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Light"/>
              <a:buChar char="●"/>
              <a:defRPr sz="1600" b="0" i="0" u="none" strike="noStrike" cap="none">
                <a:solidFill>
                  <a:srgbClr val="174A8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Light"/>
              <a:buChar char="○"/>
              <a:defRPr sz="1600" b="0" i="0" u="none" strike="noStrike" cap="none">
                <a:solidFill>
                  <a:srgbClr val="174A8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Light"/>
              <a:buChar char="■"/>
              <a:defRPr sz="1600" b="0" i="0" u="none" strike="noStrike" cap="none">
                <a:solidFill>
                  <a:srgbClr val="174A8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pPr marL="0" indent="0" algn="ctr">
              <a:buFont typeface="Quicksand Light"/>
              <a:buNone/>
            </a:pPr>
            <a:r>
              <a:rPr lang="en-US" sz="1800" dirty="0" smtClean="0">
                <a:solidFill>
                  <a:srgbClr val="002060"/>
                </a:solidFill>
                <a:latin typeface="Jua" panose="020B0604020202020204" charset="-127"/>
                <a:ea typeface="Jua" panose="020B0604020202020204" charset="-127"/>
              </a:rPr>
              <a:t>Pre-processing the Input</a:t>
            </a:r>
            <a:endParaRPr lang="en-US" sz="1800" dirty="0">
              <a:solidFill>
                <a:srgbClr val="002060"/>
              </a:solidFill>
              <a:latin typeface="Jua" panose="020B0604020202020204" charset="-127"/>
              <a:ea typeface="Jua" panose="020B0604020202020204" charset="-127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849500" y="331933"/>
            <a:ext cx="1384125" cy="59728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  <a:latin typeface="Jua" panose="020B0604020202020204" charset="-127"/>
                <a:ea typeface="Jua" panose="020B0604020202020204" charset="-127"/>
              </a:rPr>
              <a:t>NSP</a:t>
            </a:r>
            <a:endParaRPr lang="en-US" sz="4000" b="1" dirty="0">
              <a:solidFill>
                <a:schemeClr val="accent6">
                  <a:lumMod val="75000"/>
                </a:schemeClr>
              </a:solidFill>
              <a:latin typeface="Jua" panose="020B0604020202020204" charset="-127"/>
              <a:ea typeface="Jua" panose="020B0604020202020204" charset="-127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72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046"/>
    </mc:Choice>
    <mc:Fallback>
      <p:transition spd="slow" advTm="72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72134"/>
            <a:ext cx="6203315" cy="572700"/>
          </a:xfrm>
        </p:spPr>
        <p:txBody>
          <a:bodyPr/>
          <a:lstStyle/>
          <a:p>
            <a:r>
              <a:rPr lang="en-US" dirty="0" smtClean="0"/>
              <a:t>BERT Fine-Tuning Phase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5741" y="1762546"/>
            <a:ext cx="4572608" cy="2623257"/>
          </a:xfrm>
        </p:spPr>
        <p:txBody>
          <a:bodyPr/>
          <a:lstStyle/>
          <a:p>
            <a:pPr algn="l">
              <a:lnSpc>
                <a:spcPct val="200000"/>
              </a:lnSpc>
              <a:buFont typeface="+mj-lt"/>
              <a:buAutoNum type="arabicPeriod"/>
            </a:pPr>
            <a:r>
              <a:rPr lang="en-GB" sz="1400" dirty="0"/>
              <a:t>Used for addressing various NLP </a:t>
            </a:r>
            <a:r>
              <a:rPr lang="en-GB" sz="1400" dirty="0" smtClean="0"/>
              <a:t>problems</a:t>
            </a:r>
          </a:p>
          <a:p>
            <a:pPr algn="l">
              <a:lnSpc>
                <a:spcPct val="200000"/>
              </a:lnSpc>
              <a:buFont typeface="+mj-lt"/>
              <a:buAutoNum type="arabicPeriod"/>
            </a:pPr>
            <a:r>
              <a:rPr lang="en-GB" sz="1400" dirty="0"/>
              <a:t>Used on smaller task-specific </a:t>
            </a:r>
            <a:r>
              <a:rPr lang="en-GB" sz="1400" dirty="0" smtClean="0"/>
              <a:t>datasets</a:t>
            </a:r>
          </a:p>
          <a:p>
            <a:pPr algn="l">
              <a:lnSpc>
                <a:spcPct val="200000"/>
              </a:lnSpc>
              <a:buFont typeface="+mj-lt"/>
              <a:buAutoNum type="arabicPeriod"/>
            </a:pPr>
            <a:r>
              <a:rPr lang="en-GB" sz="1400" dirty="0"/>
              <a:t>Accomplished by adding a single tuning layer on the top of the core model of </a:t>
            </a:r>
            <a:r>
              <a:rPr lang="en-GB" sz="1400" dirty="0" smtClean="0"/>
              <a:t>BERT</a:t>
            </a:r>
          </a:p>
          <a:p>
            <a:pPr marL="127000" indent="0" algn="l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480" y="288552"/>
            <a:ext cx="2897313" cy="4714963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017142" y="1582220"/>
            <a:ext cx="4489806" cy="2373331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rved Right Arrow 6"/>
          <p:cNvSpPr/>
          <p:nvPr/>
        </p:nvSpPr>
        <p:spPr>
          <a:xfrm>
            <a:off x="2779160" y="1151968"/>
            <a:ext cx="482885" cy="735337"/>
          </a:xfrm>
          <a:prstGeom prst="curved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23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04"/>
    </mc:Choice>
    <mc:Fallback>
      <p:transition spd="slow" advTm="266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27"/>
          <p:cNvSpPr txBox="1">
            <a:spLocks noGrp="1"/>
          </p:cNvSpPr>
          <p:nvPr>
            <p:ph type="title"/>
          </p:nvPr>
        </p:nvSpPr>
        <p:spPr>
          <a:xfrm>
            <a:off x="724850" y="536680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Differences with other Neural Networks</a:t>
            </a:r>
            <a:endParaRPr sz="2400" dirty="0"/>
          </a:p>
        </p:txBody>
      </p:sp>
      <p:sp>
        <p:nvSpPr>
          <p:cNvPr id="2011" name="Google Shape;2011;p27"/>
          <p:cNvSpPr/>
          <p:nvPr/>
        </p:nvSpPr>
        <p:spPr>
          <a:xfrm rot="5621382" flipH="1">
            <a:off x="7419404" y="4114729"/>
            <a:ext cx="782559" cy="774854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2016" name="Google Shape;2016;p27">
            <a:hlinkClick r:id="rId5" action="ppaction://hlinksldjump"/>
          </p:cNvPr>
          <p:cNvSpPr/>
          <p:nvPr/>
        </p:nvSpPr>
        <p:spPr>
          <a:xfrm rot="-2700000">
            <a:off x="94578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7" name="Google Shape;2017;p27">
            <a:hlinkClick r:id="rId6" action="ppaction://hlinksldjump"/>
          </p:cNvPr>
          <p:cNvSpPr/>
          <p:nvPr/>
        </p:nvSpPr>
        <p:spPr>
          <a:xfrm rot="8100000">
            <a:off x="802723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4" name="Google Shape;2024;p27">
            <a:hlinkClick r:id="rId7" action="ppaction://hlinksldjump"/>
          </p:cNvPr>
          <p:cNvSpPr txBox="1"/>
          <p:nvPr/>
        </p:nvSpPr>
        <p:spPr>
          <a:xfrm>
            <a:off x="8416250" y="607452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25" name="Google Shape;2025;p27">
            <a:hlinkClick r:id="rId8" action="ppaction://hlinksldjump"/>
          </p:cNvPr>
          <p:cNvSpPr txBox="1"/>
          <p:nvPr/>
        </p:nvSpPr>
        <p:spPr>
          <a:xfrm>
            <a:off x="8416250" y="117177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26" name="Google Shape;2026;p27">
            <a:hlinkClick r:id="rId9" action="ppaction://hlinksldjump"/>
          </p:cNvPr>
          <p:cNvSpPr txBox="1"/>
          <p:nvPr/>
        </p:nvSpPr>
        <p:spPr>
          <a:xfrm>
            <a:off x="8416250" y="1709824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27" name="Google Shape;2027;p27">
            <a:hlinkClick r:id="rId10" action="ppaction://hlinksldjump"/>
          </p:cNvPr>
          <p:cNvSpPr txBox="1"/>
          <p:nvPr/>
        </p:nvSpPr>
        <p:spPr>
          <a:xfrm>
            <a:off x="8416250" y="2263998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28" name="Google Shape;2028;p27">
            <a:hlinkClick r:id="rId11" action="ppaction://hlinksldjump"/>
          </p:cNvPr>
          <p:cNvSpPr txBox="1"/>
          <p:nvPr/>
        </p:nvSpPr>
        <p:spPr>
          <a:xfrm>
            <a:off x="8416250" y="283429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29" name="Google Shape;2029;p27">
            <a:hlinkClick r:id="rId10" action="ppaction://hlinksldjump"/>
          </p:cNvPr>
          <p:cNvSpPr txBox="1"/>
          <p:nvPr/>
        </p:nvSpPr>
        <p:spPr>
          <a:xfrm>
            <a:off x="8416250" y="3396535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43" name="Google Shape;1791;p27"/>
          <p:cNvSpPr/>
          <p:nvPr/>
        </p:nvSpPr>
        <p:spPr>
          <a:xfrm rot="-422">
            <a:off x="1151971" y="1179875"/>
            <a:ext cx="6656180" cy="3413081"/>
          </a:xfrm>
          <a:prstGeom prst="rect">
            <a:avLst/>
          </a:prstGeom>
          <a:solidFill>
            <a:srgbClr val="FCF0EE">
              <a:alpha val="29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244" name="Google Shape;2011;p27"/>
          <p:cNvSpPr/>
          <p:nvPr/>
        </p:nvSpPr>
        <p:spPr>
          <a:xfrm rot="-4965428" flipH="1">
            <a:off x="837426" y="1020431"/>
            <a:ext cx="947905" cy="820999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245" name="Google Shape;2013;p27"/>
          <p:cNvSpPr txBox="1">
            <a:spLocks/>
          </p:cNvSpPr>
          <p:nvPr/>
        </p:nvSpPr>
        <p:spPr>
          <a:xfrm>
            <a:off x="1101256" y="1494391"/>
            <a:ext cx="6624910" cy="2987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Light"/>
              <a:buChar char="●"/>
              <a:defRPr sz="1600" b="0" i="0" u="none" strike="noStrike" cap="none">
                <a:solidFill>
                  <a:srgbClr val="174A8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Light"/>
              <a:buChar char="○"/>
              <a:defRPr sz="1600" b="0" i="0" u="none" strike="noStrike" cap="none">
                <a:solidFill>
                  <a:srgbClr val="174A8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Light"/>
              <a:buChar char="■"/>
              <a:defRPr sz="1600" b="0" i="0" u="none" strike="noStrike" cap="none">
                <a:solidFill>
                  <a:srgbClr val="174A8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Light"/>
              <a:buChar char="●"/>
              <a:defRPr sz="1600" b="0" i="0" u="none" strike="noStrike" cap="none">
                <a:solidFill>
                  <a:srgbClr val="174A8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Light"/>
              <a:buChar char="○"/>
              <a:defRPr sz="1600" b="0" i="0" u="none" strike="noStrike" cap="none">
                <a:solidFill>
                  <a:srgbClr val="174A8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Light"/>
              <a:buChar char="■"/>
              <a:defRPr sz="1600" b="0" i="0" u="none" strike="noStrike" cap="none">
                <a:solidFill>
                  <a:srgbClr val="174A8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Light"/>
              <a:buChar char="●"/>
              <a:defRPr sz="1600" b="0" i="0" u="none" strike="noStrike" cap="none">
                <a:solidFill>
                  <a:srgbClr val="174A8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Light"/>
              <a:buChar char="○"/>
              <a:defRPr sz="1600" b="0" i="0" u="none" strike="noStrike" cap="none">
                <a:solidFill>
                  <a:srgbClr val="174A8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Light"/>
              <a:buChar char="■"/>
              <a:defRPr sz="1600" b="0" i="0" u="none" strike="noStrike" cap="none">
                <a:solidFill>
                  <a:srgbClr val="174A8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pPr fontAlgn="base">
              <a:lnSpc>
                <a:spcPct val="150000"/>
              </a:lnSpc>
            </a:pPr>
            <a:r>
              <a:rPr lang="en-GB" sz="1800" dirty="0" smtClean="0"/>
              <a:t>BERT </a:t>
            </a:r>
            <a:r>
              <a:rPr lang="en-GB" sz="1800" dirty="0"/>
              <a:t>is </a:t>
            </a:r>
            <a:r>
              <a:rPr lang="en-GB" sz="1800" b="1" dirty="0"/>
              <a:t>bi-directional</a:t>
            </a:r>
            <a:r>
              <a:rPr lang="en-GB" sz="1800" dirty="0"/>
              <a:t> whereas RNN and LSTM are directional.</a:t>
            </a:r>
          </a:p>
          <a:p>
            <a:pPr fontAlgn="base">
              <a:lnSpc>
                <a:spcPct val="150000"/>
              </a:lnSpc>
            </a:pPr>
            <a:r>
              <a:rPr lang="en-GB" sz="1800" dirty="0" smtClean="0"/>
              <a:t>Does </a:t>
            </a:r>
            <a:r>
              <a:rPr lang="en-GB" sz="1800" dirty="0"/>
              <a:t>not need decoders like Transformer model.</a:t>
            </a:r>
          </a:p>
          <a:p>
            <a:pPr fontAlgn="base">
              <a:lnSpc>
                <a:spcPct val="150000"/>
              </a:lnSpc>
            </a:pPr>
            <a:r>
              <a:rPr lang="en-GB" sz="1800" dirty="0" smtClean="0"/>
              <a:t>BERT </a:t>
            </a:r>
            <a:r>
              <a:rPr lang="en-GB" sz="1800" dirty="0"/>
              <a:t>has </a:t>
            </a:r>
            <a:r>
              <a:rPr lang="en-GB" sz="1800" b="1" dirty="0"/>
              <a:t>no dependency</a:t>
            </a:r>
            <a:r>
              <a:rPr lang="en-GB" sz="1800" dirty="0"/>
              <a:t> like the others.</a:t>
            </a:r>
          </a:p>
          <a:p>
            <a:pPr fontAlgn="base">
              <a:lnSpc>
                <a:spcPct val="150000"/>
              </a:lnSpc>
            </a:pPr>
            <a:r>
              <a:rPr lang="en-GB" sz="1800" dirty="0" smtClean="0"/>
              <a:t>BERT classifier is better </a:t>
            </a:r>
            <a:r>
              <a:rPr lang="en-GB" sz="1800" dirty="0"/>
              <a:t>than the DNN classifier built with universal sentence encoder.</a:t>
            </a:r>
          </a:p>
          <a:p>
            <a:pPr marL="0" indent="0" algn="ctr">
              <a:buFont typeface="Quicksand Light"/>
              <a:buNone/>
            </a:pPr>
            <a:endParaRPr lang="en-GB" sz="900" dirty="0">
              <a:solidFill>
                <a:schemeClr val="lt1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08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69"/>
    </mc:Choice>
    <mc:Fallback>
      <p:transition spd="slow" advTm="275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2" name="Google Shape;4212;p44"/>
          <p:cNvSpPr/>
          <p:nvPr/>
        </p:nvSpPr>
        <p:spPr>
          <a:xfrm>
            <a:off x="2180037" y="991205"/>
            <a:ext cx="4509652" cy="35517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4213" name="Google Shape;4213;p44"/>
          <p:cNvSpPr/>
          <p:nvPr/>
        </p:nvSpPr>
        <p:spPr>
          <a:xfrm rot="-135875">
            <a:off x="1909815" y="721845"/>
            <a:ext cx="1088272" cy="940432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4215" name="Google Shape;4215;p44"/>
          <p:cNvSpPr txBox="1">
            <a:spLocks noGrp="1"/>
          </p:cNvSpPr>
          <p:nvPr>
            <p:ph type="title"/>
          </p:nvPr>
        </p:nvSpPr>
        <p:spPr>
          <a:xfrm>
            <a:off x="2497875" y="1375162"/>
            <a:ext cx="3968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Limitations</a:t>
            </a:r>
            <a:endParaRPr dirty="0"/>
          </a:p>
        </p:txBody>
      </p:sp>
      <p:sp>
        <p:nvSpPr>
          <p:cNvPr id="4217" name="Google Shape;4217;p44"/>
          <p:cNvSpPr txBox="1">
            <a:spLocks noGrp="1"/>
          </p:cNvSpPr>
          <p:nvPr>
            <p:ph type="subTitle" idx="1"/>
          </p:nvPr>
        </p:nvSpPr>
        <p:spPr>
          <a:xfrm>
            <a:off x="2367083" y="2396259"/>
            <a:ext cx="4496700" cy="6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GB" b="1" dirty="0"/>
              <a:t>lack of ability to handle long text sequence</a:t>
            </a:r>
            <a:r>
              <a:rPr lang="en-GB" b="1" dirty="0" smtClean="0"/>
              <a:t>.</a:t>
            </a:r>
          </a:p>
          <a:p>
            <a:pPr marL="342900" lvl="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compute-intensive at inference </a:t>
            </a:r>
            <a:r>
              <a:rPr lang="en-US" b="1" dirty="0" smtClean="0"/>
              <a:t>time.</a:t>
            </a:r>
          </a:p>
          <a:p>
            <a:pPr marL="342900" lvl="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costly</a:t>
            </a:r>
            <a:endParaRPr b="1" dirty="0"/>
          </a:p>
        </p:txBody>
      </p:sp>
      <p:sp>
        <p:nvSpPr>
          <p:cNvPr id="4218" name="Google Shape;4218;p44">
            <a:hlinkClick r:id="" action="ppaction://noaction"/>
          </p:cNvPr>
          <p:cNvSpPr txBox="1"/>
          <p:nvPr/>
        </p:nvSpPr>
        <p:spPr>
          <a:xfrm>
            <a:off x="2931078" y="3647462"/>
            <a:ext cx="24033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4219" name="Google Shape;4219;p44"/>
          <p:cNvGrpSpPr/>
          <p:nvPr/>
        </p:nvGrpSpPr>
        <p:grpSpPr>
          <a:xfrm>
            <a:off x="8569288" y="4423863"/>
            <a:ext cx="194021" cy="191487"/>
            <a:chOff x="6232000" y="1435050"/>
            <a:chExt cx="488225" cy="481850"/>
          </a:xfrm>
        </p:grpSpPr>
        <p:sp>
          <p:nvSpPr>
            <p:cNvPr id="4220" name="Google Shape;4220;p44"/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21" name="Google Shape;4221;p44"/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22" name="Google Shape;4222;p44"/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23" name="Google Shape;4223;p44"/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24" name="Google Shape;4224;p44"/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225" name="Google Shape;4225;p44">
            <a:hlinkClick r:id="rId5" action="ppaction://hlinksldjump"/>
          </p:cNvPr>
          <p:cNvSpPr txBox="1"/>
          <p:nvPr/>
        </p:nvSpPr>
        <p:spPr>
          <a:xfrm>
            <a:off x="8416250" y="607452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01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226" name="Google Shape;4226;p44">
            <a:hlinkClick r:id="rId6" action="ppaction://hlinksldjump"/>
          </p:cNvPr>
          <p:cNvSpPr txBox="1"/>
          <p:nvPr/>
        </p:nvSpPr>
        <p:spPr>
          <a:xfrm>
            <a:off x="8416250" y="117177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02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227" name="Google Shape;4227;p44">
            <a:hlinkClick r:id="rId7" action="ppaction://hlinksldjump"/>
          </p:cNvPr>
          <p:cNvSpPr txBox="1"/>
          <p:nvPr/>
        </p:nvSpPr>
        <p:spPr>
          <a:xfrm>
            <a:off x="8416250" y="1709824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03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228" name="Google Shape;4228;p44">
            <a:hlinkClick r:id="rId8" action="ppaction://hlinksldjump"/>
          </p:cNvPr>
          <p:cNvSpPr txBox="1"/>
          <p:nvPr/>
        </p:nvSpPr>
        <p:spPr>
          <a:xfrm>
            <a:off x="8416250" y="2263998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04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229" name="Google Shape;4229;p44">
            <a:hlinkClick r:id="rId5" action="ppaction://hlinksldjump"/>
          </p:cNvPr>
          <p:cNvSpPr txBox="1"/>
          <p:nvPr/>
        </p:nvSpPr>
        <p:spPr>
          <a:xfrm>
            <a:off x="8416250" y="283429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05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230" name="Google Shape;4230;p44">
            <a:hlinkClick r:id="rId8" action="ppaction://hlinksldjump"/>
          </p:cNvPr>
          <p:cNvSpPr txBox="1"/>
          <p:nvPr/>
        </p:nvSpPr>
        <p:spPr>
          <a:xfrm>
            <a:off x="8416250" y="3396535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06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231" name="Google Shape;4231;p44">
            <a:hlinkClick r:id="rId9" action="ppaction://hlinksldjump"/>
          </p:cNvPr>
          <p:cNvSpPr/>
          <p:nvPr/>
        </p:nvSpPr>
        <p:spPr>
          <a:xfrm>
            <a:off x="8473075" y="4372025"/>
            <a:ext cx="443400" cy="29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2" name="Google Shape;4232;p44">
            <a:hlinkClick r:id="" action="ppaction://noaction"/>
          </p:cNvPr>
          <p:cNvSpPr/>
          <p:nvPr/>
        </p:nvSpPr>
        <p:spPr>
          <a:xfrm rot="-2700000">
            <a:off x="94578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3" name="Google Shape;4233;p44">
            <a:hlinkClick r:id="" action="ppaction://noaction"/>
          </p:cNvPr>
          <p:cNvSpPr/>
          <p:nvPr/>
        </p:nvSpPr>
        <p:spPr>
          <a:xfrm rot="8100000">
            <a:off x="802723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793"/>
    </mc:Choice>
    <mc:Fallback>
      <p:transition spd="slow" advTm="257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6" name="Google Shape;5276;p56"/>
          <p:cNvSpPr txBox="1">
            <a:spLocks noGrp="1"/>
          </p:cNvSpPr>
          <p:nvPr>
            <p:ph type="title"/>
          </p:nvPr>
        </p:nvSpPr>
        <p:spPr>
          <a:xfrm>
            <a:off x="541290" y="766027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/>
              <a:t>References</a:t>
            </a:r>
            <a:endParaRPr sz="4400" dirty="0"/>
          </a:p>
        </p:txBody>
      </p:sp>
      <p:grpSp>
        <p:nvGrpSpPr>
          <p:cNvPr id="5277" name="Google Shape;5277;p56"/>
          <p:cNvGrpSpPr/>
          <p:nvPr/>
        </p:nvGrpSpPr>
        <p:grpSpPr>
          <a:xfrm>
            <a:off x="8569288" y="4423863"/>
            <a:ext cx="194021" cy="191487"/>
            <a:chOff x="6232000" y="1435050"/>
            <a:chExt cx="488225" cy="481850"/>
          </a:xfrm>
        </p:grpSpPr>
        <p:sp>
          <p:nvSpPr>
            <p:cNvPr id="5278" name="Google Shape;5278;p56"/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79" name="Google Shape;5279;p56"/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80" name="Google Shape;5280;p56"/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81" name="Google Shape;5281;p56"/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82" name="Google Shape;5282;p56"/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283" name="Google Shape;5283;p56">
            <a:hlinkClick r:id="rId5" action="ppaction://hlinksldjump"/>
          </p:cNvPr>
          <p:cNvSpPr txBox="1"/>
          <p:nvPr/>
        </p:nvSpPr>
        <p:spPr>
          <a:xfrm>
            <a:off x="8416250" y="607452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01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284" name="Google Shape;5284;p56">
            <a:hlinkClick r:id="rId6" action="ppaction://hlinksldjump"/>
          </p:cNvPr>
          <p:cNvSpPr txBox="1"/>
          <p:nvPr/>
        </p:nvSpPr>
        <p:spPr>
          <a:xfrm>
            <a:off x="8416250" y="117177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02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285" name="Google Shape;5285;p56">
            <a:hlinkClick r:id="rId7" action="ppaction://hlinksldjump"/>
          </p:cNvPr>
          <p:cNvSpPr txBox="1"/>
          <p:nvPr/>
        </p:nvSpPr>
        <p:spPr>
          <a:xfrm>
            <a:off x="8416250" y="1709824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03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286" name="Google Shape;5286;p56">
            <a:hlinkClick r:id="rId8" action="ppaction://hlinksldjump"/>
          </p:cNvPr>
          <p:cNvSpPr txBox="1"/>
          <p:nvPr/>
        </p:nvSpPr>
        <p:spPr>
          <a:xfrm>
            <a:off x="8416250" y="2263998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04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287" name="Google Shape;5287;p56">
            <a:hlinkClick r:id="rId9" action="ppaction://hlinksldjump"/>
          </p:cNvPr>
          <p:cNvSpPr txBox="1"/>
          <p:nvPr/>
        </p:nvSpPr>
        <p:spPr>
          <a:xfrm>
            <a:off x="8416250" y="283429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05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288" name="Google Shape;5288;p56">
            <a:hlinkClick r:id="rId8" action="ppaction://hlinksldjump"/>
          </p:cNvPr>
          <p:cNvSpPr txBox="1"/>
          <p:nvPr/>
        </p:nvSpPr>
        <p:spPr>
          <a:xfrm>
            <a:off x="8416250" y="3396535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06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289" name="Google Shape;5289;p56">
            <a:hlinkClick r:id="rId10" action="ppaction://hlinksldjump"/>
          </p:cNvPr>
          <p:cNvSpPr/>
          <p:nvPr/>
        </p:nvSpPr>
        <p:spPr>
          <a:xfrm>
            <a:off x="8473075" y="4372025"/>
            <a:ext cx="443400" cy="29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0" name="Google Shape;5290;p56"/>
          <p:cNvSpPr txBox="1"/>
          <p:nvPr/>
        </p:nvSpPr>
        <p:spPr>
          <a:xfrm>
            <a:off x="1931078" y="1709824"/>
            <a:ext cx="5281693" cy="3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>
              <a:spcBef>
                <a:spcPts val="1000"/>
              </a:spcBef>
              <a:buClr>
                <a:schemeClr val="accent1"/>
              </a:buClr>
              <a:buSzPts val="1400"/>
              <a:buFont typeface="Quicksand Light"/>
              <a:buChar char="●"/>
            </a:pPr>
            <a:r>
              <a:rPr lang="en-US" dirty="0" smtClean="0">
                <a:solidFill>
                  <a:schemeClr val="dk1"/>
                </a:solidFill>
                <a:uFill>
                  <a:noFill/>
                </a:uFill>
                <a:latin typeface="Quicksand Light"/>
                <a:ea typeface="Quicksand Light"/>
                <a:cs typeface="Quicksand Light"/>
                <a:sym typeface="Quicksand Light"/>
                <a:hlinkClick r:id="rId11"/>
              </a:rPr>
              <a:t>https</a:t>
            </a:r>
            <a:r>
              <a:rPr lang="en-US" dirty="0">
                <a:solidFill>
                  <a:schemeClr val="dk1"/>
                </a:solidFill>
                <a:uFill>
                  <a:noFill/>
                </a:uFill>
                <a:latin typeface="Quicksand Light"/>
                <a:ea typeface="Quicksand Light"/>
                <a:cs typeface="Quicksand Light"/>
                <a:sym typeface="Quicksand Light"/>
                <a:hlinkClick r:id="rId11"/>
              </a:rPr>
              <a:t>://en.wikipedia.org/wiki/BERT_(language_model</a:t>
            </a:r>
            <a:r>
              <a:rPr lang="en-US" dirty="0" smtClean="0">
                <a:solidFill>
                  <a:schemeClr val="dk1"/>
                </a:solidFill>
                <a:uFill>
                  <a:noFill/>
                </a:uFill>
                <a:latin typeface="Quicksand Light"/>
                <a:ea typeface="Quicksand Light"/>
                <a:cs typeface="Quicksand Light"/>
                <a:sym typeface="Quicksand Light"/>
                <a:hlinkClick r:id="rId11"/>
              </a:rPr>
              <a:t>)</a:t>
            </a:r>
            <a:endParaRPr lang="en-US" dirty="0" smtClean="0">
              <a:solidFill>
                <a:schemeClr val="dk1"/>
              </a:solidFill>
              <a:uFill>
                <a:noFill/>
              </a:u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457200" lvl="0" indent="-317500">
              <a:spcBef>
                <a:spcPts val="1000"/>
              </a:spcBef>
              <a:buClr>
                <a:schemeClr val="accent1"/>
              </a:buClr>
              <a:buSzPts val="1400"/>
              <a:buFont typeface="Quicksand Light"/>
              <a:buChar char="●"/>
            </a:pPr>
            <a:r>
              <a:rPr lang="en-US" dirty="0" smtClean="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  <a:hlinkClick r:id="rId12"/>
              </a:rPr>
              <a:t>https</a:t>
            </a:r>
            <a:r>
              <a:rPr lang="en-US" dirty="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  <a:hlinkClick r:id="rId12"/>
              </a:rPr>
              <a:t>://</a:t>
            </a:r>
            <a:r>
              <a:rPr lang="en-US" dirty="0" smtClean="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  <a:hlinkClick r:id="rId12"/>
              </a:rPr>
              <a:t>searchenterpriseai.techtarget.com/definition/BERT-language-model</a:t>
            </a:r>
            <a:endParaRPr lang="en-US" dirty="0" smtClean="0">
              <a:solidFill>
                <a:schemeClr val="dk1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457200" lvl="0" indent="-317500">
              <a:spcBef>
                <a:spcPts val="1000"/>
              </a:spcBef>
              <a:buClr>
                <a:schemeClr val="accent1"/>
              </a:buClr>
              <a:buSzPts val="1400"/>
              <a:buFont typeface="Quicksand Light"/>
              <a:buChar char="●"/>
            </a:pPr>
            <a:r>
              <a:rPr lang="en-US" dirty="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  <a:hlinkClick r:id="rId13"/>
              </a:rPr>
              <a:t>https://www.revuze.it/blog/bert-nlp</a:t>
            </a:r>
            <a:r>
              <a:rPr lang="en-US" dirty="0" smtClean="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  <a:hlinkClick r:id="rId13"/>
              </a:rPr>
              <a:t>/</a:t>
            </a:r>
            <a:endParaRPr lang="en-US" dirty="0" smtClean="0">
              <a:solidFill>
                <a:schemeClr val="dk1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457200" lvl="0" indent="-317500">
              <a:spcBef>
                <a:spcPts val="1000"/>
              </a:spcBef>
              <a:buClr>
                <a:schemeClr val="accent1"/>
              </a:buClr>
              <a:buSzPts val="1400"/>
              <a:buFont typeface="Quicksand Light"/>
              <a:buChar char="●"/>
            </a:pPr>
            <a:r>
              <a:rPr lang="en-US" dirty="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  <a:hlinkClick r:id="rId14"/>
              </a:rPr>
              <a:t>https://</a:t>
            </a:r>
            <a:r>
              <a:rPr lang="en-US" dirty="0" smtClean="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  <a:hlinkClick r:id="rId14"/>
              </a:rPr>
              <a:t>huggingface.co/transformers/training.html</a:t>
            </a:r>
            <a:endParaRPr lang="en-US" dirty="0" smtClean="0">
              <a:solidFill>
                <a:schemeClr val="dk1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457200" lvl="0" indent="-317500">
              <a:spcBef>
                <a:spcPts val="1000"/>
              </a:spcBef>
              <a:buClr>
                <a:schemeClr val="accent1"/>
              </a:buClr>
              <a:buSzPts val="1400"/>
              <a:buFont typeface="Quicksand Light"/>
              <a:buChar char="●"/>
            </a:pPr>
            <a:endParaRPr dirty="0">
              <a:solidFill>
                <a:schemeClr val="dk1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4"/>
    </mc:Choice>
    <mc:Fallback>
      <p:transition spd="slow" advTm="1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2" name="Google Shape;4622;p49"/>
          <p:cNvSpPr/>
          <p:nvPr/>
        </p:nvSpPr>
        <p:spPr>
          <a:xfrm rot="-148040">
            <a:off x="2139161" y="1013562"/>
            <a:ext cx="4703861" cy="33279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4623" name="Google Shape;4623;p49"/>
          <p:cNvSpPr/>
          <p:nvPr/>
        </p:nvSpPr>
        <p:spPr>
          <a:xfrm rot="-410702">
            <a:off x="1806862" y="889784"/>
            <a:ext cx="1088265" cy="940452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4624" name="Google Shape;4624;p49"/>
          <p:cNvSpPr/>
          <p:nvPr/>
        </p:nvSpPr>
        <p:spPr>
          <a:xfrm rot="4554861">
            <a:off x="5911484" y="714957"/>
            <a:ext cx="1088304" cy="940372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4625" name="Google Shape;4625;p49"/>
          <p:cNvSpPr txBox="1">
            <a:spLocks noGrp="1"/>
          </p:cNvSpPr>
          <p:nvPr>
            <p:ph type="title"/>
          </p:nvPr>
        </p:nvSpPr>
        <p:spPr>
          <a:xfrm>
            <a:off x="2372153" y="2406419"/>
            <a:ext cx="4336872" cy="761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Thankyou</a:t>
            </a:r>
            <a:endParaRPr sz="6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628" name="Google Shape;4628;p49">
            <a:hlinkClick r:id="" action="ppaction://noaction"/>
          </p:cNvPr>
          <p:cNvSpPr txBox="1"/>
          <p:nvPr/>
        </p:nvSpPr>
        <p:spPr>
          <a:xfrm>
            <a:off x="3280400" y="3752588"/>
            <a:ext cx="24033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642" name="Google Shape;4642;p49">
            <a:hlinkClick r:id="" action="ppaction://noaction"/>
          </p:cNvPr>
          <p:cNvSpPr/>
          <p:nvPr/>
        </p:nvSpPr>
        <p:spPr>
          <a:xfrm rot="-2700000">
            <a:off x="94578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3" name="Google Shape;4643;p49">
            <a:hlinkClick r:id="" action="ppaction://noaction"/>
          </p:cNvPr>
          <p:cNvSpPr/>
          <p:nvPr/>
        </p:nvSpPr>
        <p:spPr>
          <a:xfrm rot="8100000">
            <a:off x="802723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57"/>
    </mc:Choice>
    <mc:Fallback>
      <p:transition spd="slow" advTm="4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26"/>
          <p:cNvSpPr/>
          <p:nvPr/>
        </p:nvSpPr>
        <p:spPr>
          <a:xfrm rot="126755">
            <a:off x="1967484" y="1035768"/>
            <a:ext cx="4703897" cy="33280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1766" name="Google Shape;1766;p26"/>
          <p:cNvSpPr/>
          <p:nvPr/>
        </p:nvSpPr>
        <p:spPr>
          <a:xfrm rot="-135875">
            <a:off x="1909815" y="721845"/>
            <a:ext cx="1088272" cy="940432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1767" name="Google Shape;1767;p26"/>
          <p:cNvSpPr/>
          <p:nvPr/>
        </p:nvSpPr>
        <p:spPr>
          <a:xfrm rot="4829593">
            <a:off x="6015304" y="875314"/>
            <a:ext cx="1088288" cy="940389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1768" name="Google Shape;1768;p26"/>
          <p:cNvSpPr txBox="1">
            <a:spLocks noGrp="1"/>
          </p:cNvSpPr>
          <p:nvPr>
            <p:ph type="title"/>
          </p:nvPr>
        </p:nvSpPr>
        <p:spPr>
          <a:xfrm>
            <a:off x="2335384" y="1464355"/>
            <a:ext cx="3968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What is BERT?</a:t>
            </a:r>
            <a:endParaRPr sz="4800" dirty="0"/>
          </a:p>
        </p:txBody>
      </p:sp>
      <p:sp>
        <p:nvSpPr>
          <p:cNvPr id="1777" name="Google Shape;1777;p26">
            <a:hlinkClick r:id="rId5" action="ppaction://hlinksldjump"/>
          </p:cNvPr>
          <p:cNvSpPr txBox="1"/>
          <p:nvPr/>
        </p:nvSpPr>
        <p:spPr>
          <a:xfrm>
            <a:off x="8416250" y="607452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779" name="Google Shape;1779;p26">
            <a:hlinkClick r:id="rId6" action="ppaction://hlinksldjump"/>
          </p:cNvPr>
          <p:cNvSpPr txBox="1"/>
          <p:nvPr/>
        </p:nvSpPr>
        <p:spPr>
          <a:xfrm>
            <a:off x="8416250" y="1709824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784" name="Google Shape;1784;p26">
            <a:hlinkClick r:id="rId7" action="ppaction://hlinksldjump"/>
          </p:cNvPr>
          <p:cNvSpPr/>
          <p:nvPr/>
        </p:nvSpPr>
        <p:spPr>
          <a:xfrm rot="-2700000">
            <a:off x="94578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26">
            <a:hlinkClick r:id="rId8" action="ppaction://hlinksldjump"/>
          </p:cNvPr>
          <p:cNvSpPr/>
          <p:nvPr/>
        </p:nvSpPr>
        <p:spPr>
          <a:xfrm rot="8100000">
            <a:off x="802723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26">
            <a:hlinkClick r:id="rId8" action="ppaction://hlinksldjump"/>
          </p:cNvPr>
          <p:cNvSpPr txBox="1"/>
          <p:nvPr/>
        </p:nvSpPr>
        <p:spPr>
          <a:xfrm>
            <a:off x="2705992" y="2554708"/>
            <a:ext cx="3510818" cy="146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000" b="1" dirty="0" smtClean="0">
                <a:solidFill>
                  <a:srgbClr val="002060"/>
                </a:solidFill>
                <a:latin typeface="Quicksand" panose="020B0604020202020204" charset="0"/>
              </a:rPr>
              <a:t>BERT</a:t>
            </a:r>
            <a:r>
              <a:rPr lang="en-GB" sz="2000" dirty="0" smtClean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GB" sz="2000" dirty="0">
                <a:solidFill>
                  <a:srgbClr val="002060"/>
                </a:solidFill>
                <a:latin typeface="Quicksand" panose="020B0604020202020204" charset="0"/>
              </a:rPr>
              <a:t>is a </a:t>
            </a:r>
            <a:r>
              <a:rPr lang="en-GB" sz="2000" b="1" dirty="0">
                <a:solidFill>
                  <a:srgbClr val="002060"/>
                </a:solidFill>
                <a:latin typeface="Quicksand" panose="020B0604020202020204" charset="0"/>
              </a:rPr>
              <a:t>neural network-based technique</a:t>
            </a:r>
            <a:r>
              <a:rPr lang="en-GB" sz="2000" dirty="0">
                <a:solidFill>
                  <a:srgbClr val="002060"/>
                </a:solidFill>
                <a:latin typeface="Quicksand" panose="020B0604020202020204" charset="0"/>
              </a:rPr>
              <a:t> for </a:t>
            </a:r>
          </a:p>
          <a:p>
            <a:r>
              <a:rPr lang="en-GB" sz="2000" dirty="0">
                <a:solidFill>
                  <a:srgbClr val="002060"/>
                </a:solidFill>
                <a:latin typeface="Quicksand" panose="020B0604020202020204" charset="0"/>
              </a:rPr>
              <a:t>natural language processing pre-training.</a:t>
            </a:r>
            <a:endParaRPr lang="en-US" sz="2000" dirty="0">
              <a:solidFill>
                <a:srgbClr val="002060"/>
              </a:solidFill>
              <a:latin typeface="Quicksand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76"/>
    </mc:Choice>
    <mc:Fallback>
      <p:transition spd="slow" advTm="8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225" y="555961"/>
            <a:ext cx="7691400" cy="572700"/>
          </a:xfrm>
        </p:spPr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2173" y="1242425"/>
            <a:ext cx="6935665" cy="3321900"/>
          </a:xfrm>
        </p:spPr>
        <p:txBody>
          <a:bodyPr/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2060"/>
                </a:solidFill>
                <a:latin typeface="Quicksand" panose="020B0604020202020204" charset="0"/>
                <a:ea typeface="Jua" panose="020B0604020202020204" charset="-127"/>
              </a:rPr>
              <a:t>In 2018, Google introduced and </a:t>
            </a:r>
            <a:r>
              <a:rPr lang="en-GB" sz="2000" b="1" dirty="0">
                <a:solidFill>
                  <a:srgbClr val="002060"/>
                </a:solidFill>
                <a:latin typeface="Quicksand" panose="020B0604020202020204" charset="0"/>
                <a:ea typeface="Jua" panose="020B0604020202020204" charset="-127"/>
              </a:rPr>
              <a:t>open-sourced</a:t>
            </a:r>
            <a:r>
              <a:rPr lang="en-GB" sz="2000" dirty="0">
                <a:solidFill>
                  <a:srgbClr val="002060"/>
                </a:solidFill>
                <a:latin typeface="Quicksand" panose="020B0604020202020204" charset="0"/>
                <a:ea typeface="Jua" panose="020B0604020202020204" charset="-127"/>
              </a:rPr>
              <a:t> BERT.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2060"/>
                </a:solidFill>
                <a:latin typeface="Quicksand" panose="020B0604020202020204" charset="0"/>
                <a:ea typeface="Jua" panose="020B0604020202020204" charset="-127"/>
              </a:rPr>
              <a:t>BERT is designed to help computers </a:t>
            </a:r>
            <a:r>
              <a:rPr lang="en-GB" sz="2000" dirty="0" smtClean="0">
                <a:solidFill>
                  <a:srgbClr val="002060"/>
                </a:solidFill>
                <a:latin typeface="Quicksand" panose="020B0604020202020204" charset="0"/>
                <a:ea typeface="Jua" panose="020B0604020202020204" charset="-127"/>
              </a:rPr>
              <a:t>understand the meaning </a:t>
            </a:r>
            <a:r>
              <a:rPr lang="en-GB" sz="2000" dirty="0">
                <a:solidFill>
                  <a:srgbClr val="002060"/>
                </a:solidFill>
                <a:latin typeface="Quicksand" panose="020B0604020202020204" charset="0"/>
                <a:ea typeface="Jua" panose="020B0604020202020204" charset="-127"/>
              </a:rPr>
              <a:t>of </a:t>
            </a:r>
            <a:r>
              <a:rPr lang="en-GB" sz="2000" b="1" dirty="0">
                <a:solidFill>
                  <a:srgbClr val="002060"/>
                </a:solidFill>
                <a:latin typeface="Quicksand" panose="020B0604020202020204" charset="0"/>
                <a:ea typeface="Jua" panose="020B0604020202020204" charset="-127"/>
              </a:rPr>
              <a:t>ambiguous language </a:t>
            </a:r>
            <a:r>
              <a:rPr lang="en-GB" sz="2000" dirty="0">
                <a:solidFill>
                  <a:srgbClr val="002060"/>
                </a:solidFill>
                <a:latin typeface="Quicksand" panose="020B0604020202020204" charset="0"/>
                <a:ea typeface="Jua" panose="020B0604020202020204" charset="-127"/>
              </a:rPr>
              <a:t>in text by </a:t>
            </a:r>
            <a:r>
              <a:rPr lang="en-GB" sz="2000" dirty="0" smtClean="0">
                <a:solidFill>
                  <a:srgbClr val="002060"/>
                </a:solidFill>
                <a:latin typeface="Quicksand" panose="020B0604020202020204" charset="0"/>
                <a:ea typeface="Jua" panose="020B0604020202020204" charset="-127"/>
              </a:rPr>
              <a:t>using  surrounding text to </a:t>
            </a:r>
            <a:r>
              <a:rPr lang="en-GB" sz="2000" b="1" dirty="0" smtClean="0">
                <a:solidFill>
                  <a:srgbClr val="002060"/>
                </a:solidFill>
                <a:latin typeface="Quicksand" panose="020B0604020202020204" charset="0"/>
                <a:ea typeface="Jua" panose="020B0604020202020204" charset="-127"/>
              </a:rPr>
              <a:t>establish context</a:t>
            </a:r>
            <a:r>
              <a:rPr lang="en-GB" sz="2000" dirty="0" smtClean="0">
                <a:solidFill>
                  <a:srgbClr val="002060"/>
                </a:solidFill>
                <a:latin typeface="Quicksand" panose="020B0604020202020204" charset="0"/>
                <a:ea typeface="Jua" panose="020B060402020202020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002060"/>
                </a:solidFill>
                <a:latin typeface="Quicksand" panose="020B0604020202020204" charset="0"/>
              </a:rPr>
              <a:t>BERT </a:t>
            </a:r>
            <a:r>
              <a:rPr lang="en-GB" sz="2000" dirty="0">
                <a:solidFill>
                  <a:srgbClr val="002060"/>
                </a:solidFill>
                <a:latin typeface="Quicksand" panose="020B0604020202020204" charset="0"/>
              </a:rPr>
              <a:t>is currently being used at Google to </a:t>
            </a:r>
            <a:r>
              <a:rPr lang="en-GB" sz="2000" b="1" dirty="0">
                <a:solidFill>
                  <a:srgbClr val="002060"/>
                </a:solidFill>
                <a:latin typeface="Quicksand" panose="020B0604020202020204" charset="0"/>
              </a:rPr>
              <a:t>optimize</a:t>
            </a:r>
            <a:r>
              <a:rPr lang="en-GB" sz="2000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GB" sz="2000" dirty="0" smtClean="0">
                <a:solidFill>
                  <a:srgbClr val="002060"/>
                </a:solidFill>
                <a:latin typeface="Quicksand" panose="020B0604020202020204" charset="0"/>
              </a:rPr>
              <a:t>the </a:t>
            </a:r>
            <a:r>
              <a:rPr lang="en-GB" sz="2000" dirty="0">
                <a:solidFill>
                  <a:srgbClr val="002060"/>
                </a:solidFill>
                <a:latin typeface="Quicksand" panose="020B0604020202020204" charset="0"/>
              </a:rPr>
              <a:t>interpretation of user search </a:t>
            </a:r>
            <a:r>
              <a:rPr lang="en-GB" sz="2000" dirty="0" smtClean="0">
                <a:solidFill>
                  <a:srgbClr val="002060"/>
                </a:solidFill>
                <a:latin typeface="Quicksand" panose="020B0604020202020204" charset="0"/>
              </a:rPr>
              <a:t>queries.</a:t>
            </a:r>
            <a:endParaRPr lang="en-US" sz="2000" dirty="0">
              <a:solidFill>
                <a:srgbClr val="002060"/>
              </a:solidFill>
              <a:latin typeface="Quicksand" panose="020B0604020202020204" charset="0"/>
              <a:ea typeface="Jua" panose="020B0604020202020204" charset="-127"/>
            </a:endParaRPr>
          </a:p>
        </p:txBody>
      </p:sp>
      <p:sp>
        <p:nvSpPr>
          <p:cNvPr id="4" name="Oval 3"/>
          <p:cNvSpPr/>
          <p:nvPr/>
        </p:nvSpPr>
        <p:spPr>
          <a:xfrm>
            <a:off x="3575332" y="348573"/>
            <a:ext cx="1993186" cy="893852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091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80"/>
    </mc:Choice>
    <mc:Fallback>
      <p:transition spd="slow" advTm="204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69900" indent="-342900" algn="l">
              <a:buFont typeface="Arial" panose="020B0604020202020204" pitchFamily="34" charset="0"/>
              <a:buChar char="•"/>
            </a:pPr>
            <a:r>
              <a:rPr lang="en-GB" sz="2000" b="1" dirty="0" smtClean="0">
                <a:solidFill>
                  <a:srgbClr val="002060"/>
                </a:solidFill>
              </a:rPr>
              <a:t>BERT</a:t>
            </a:r>
            <a:r>
              <a:rPr lang="en-GB" sz="2000" dirty="0" smtClean="0">
                <a:solidFill>
                  <a:srgbClr val="002060"/>
                </a:solidFill>
              </a:rPr>
              <a:t> is</a:t>
            </a:r>
            <a:r>
              <a:rPr lang="en-GB" sz="2000" dirty="0">
                <a:solidFill>
                  <a:srgbClr val="002060"/>
                </a:solidFill>
              </a:rPr>
              <a:t> </a:t>
            </a:r>
            <a:r>
              <a:rPr lang="en-GB" sz="2000" dirty="0" smtClean="0">
                <a:solidFill>
                  <a:srgbClr val="002060"/>
                </a:solidFill>
              </a:rPr>
              <a:t>based on the </a:t>
            </a:r>
            <a:r>
              <a:rPr lang="en-GB" sz="2000" dirty="0" smtClean="0">
                <a:solidFill>
                  <a:srgbClr val="002060"/>
                </a:solidFill>
              </a:rPr>
              <a:t>transformer</a:t>
            </a:r>
          </a:p>
          <a:p>
            <a:pPr marL="469900" indent="-342900" algn="l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002060"/>
                </a:solidFill>
              </a:rPr>
              <a:t>Bi-directional capability</a:t>
            </a:r>
            <a:endParaRPr lang="en-GB" sz="2000" dirty="0" smtClean="0">
              <a:solidFill>
                <a:srgbClr val="002060"/>
              </a:solidFill>
            </a:endParaRPr>
          </a:p>
          <a:p>
            <a:pPr marL="469900" indent="-342900" algn="l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002060"/>
                </a:solidFill>
              </a:rPr>
              <a:t>It shows deeper sense of language </a:t>
            </a:r>
            <a:r>
              <a:rPr lang="en-GB" sz="2000" dirty="0" smtClean="0">
                <a:solidFill>
                  <a:srgbClr val="002060"/>
                </a:solidFill>
              </a:rPr>
              <a:t>context</a:t>
            </a:r>
          </a:p>
          <a:p>
            <a:pPr marL="469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BERT effectively addresses ambiguity</a:t>
            </a:r>
            <a:endParaRPr lang="en-GB" sz="2000" dirty="0" smtClean="0">
              <a:solidFill>
                <a:srgbClr val="002060"/>
              </a:solidFill>
            </a:endParaRPr>
          </a:p>
          <a:p>
            <a:pPr marL="469900" indent="-342900" algn="l"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srgbClr val="002060"/>
              </a:solidFill>
            </a:endParaRPr>
          </a:p>
          <a:p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6" name="Cloud 5"/>
          <p:cNvSpPr/>
          <p:nvPr/>
        </p:nvSpPr>
        <p:spPr>
          <a:xfrm>
            <a:off x="3421293" y="256854"/>
            <a:ext cx="2393879" cy="975296"/>
          </a:xfrm>
          <a:prstGeom prst="cloud">
            <a:avLst/>
          </a:prstGeom>
          <a:noFill/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709" y="2731487"/>
            <a:ext cx="2538788" cy="2143403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58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571"/>
    </mc:Choice>
    <mc:Fallback>
      <p:transition spd="slow" advTm="66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7"/>
          <p:cNvSpPr/>
          <p:nvPr/>
        </p:nvSpPr>
        <p:spPr>
          <a:xfrm rot="-422">
            <a:off x="4918075" y="1179672"/>
            <a:ext cx="3167484" cy="33022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1792" name="Google Shape;1792;p27"/>
          <p:cNvSpPr txBox="1">
            <a:spLocks noGrp="1"/>
          </p:cNvSpPr>
          <p:nvPr>
            <p:ph type="title"/>
          </p:nvPr>
        </p:nvSpPr>
        <p:spPr>
          <a:xfrm>
            <a:off x="726225" y="441350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What is BERT used for?</a:t>
            </a:r>
            <a:endParaRPr dirty="0"/>
          </a:p>
        </p:txBody>
      </p:sp>
      <p:sp>
        <p:nvSpPr>
          <p:cNvPr id="2011" name="Google Shape;2011;p27"/>
          <p:cNvSpPr/>
          <p:nvPr/>
        </p:nvSpPr>
        <p:spPr>
          <a:xfrm rot="296366" flipH="1">
            <a:off x="7440491" y="1033803"/>
            <a:ext cx="782559" cy="774854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2012" name="Google Shape;2012;p27"/>
          <p:cNvSpPr txBox="1">
            <a:spLocks noGrp="1"/>
          </p:cNvSpPr>
          <p:nvPr>
            <p:ph type="subTitle" idx="4294967295"/>
          </p:nvPr>
        </p:nvSpPr>
        <p:spPr>
          <a:xfrm>
            <a:off x="5343044" y="1448587"/>
            <a:ext cx="2179812" cy="6221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None/>
            </a:pPr>
            <a:r>
              <a:rPr lang="en-US" sz="1800" dirty="0" smtClean="0">
                <a:solidFill>
                  <a:srgbClr val="002060"/>
                </a:solidFill>
                <a:latin typeface="Jua" panose="020B0604020202020204" charset="-127"/>
                <a:ea typeface="Jua" panose="020B0604020202020204" charset="-127"/>
              </a:rPr>
              <a:t>Natural language understanding tasks</a:t>
            </a:r>
            <a:endParaRPr sz="1800" dirty="0">
              <a:solidFill>
                <a:srgbClr val="002060"/>
              </a:solidFill>
              <a:latin typeface="Jua" panose="020B0604020202020204" charset="-127"/>
              <a:ea typeface="Jua" panose="020B0604020202020204" charset="-127"/>
            </a:endParaRPr>
          </a:p>
        </p:txBody>
      </p:sp>
      <p:sp>
        <p:nvSpPr>
          <p:cNvPr id="2013" name="Google Shape;2013;p27"/>
          <p:cNvSpPr txBox="1">
            <a:spLocks noGrp="1"/>
          </p:cNvSpPr>
          <p:nvPr>
            <p:ph type="subTitle" idx="4294967295"/>
          </p:nvPr>
        </p:nvSpPr>
        <p:spPr>
          <a:xfrm>
            <a:off x="4880624" y="2171796"/>
            <a:ext cx="3378579" cy="22508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250000"/>
              </a:lnSpc>
            </a:pPr>
            <a:r>
              <a:rPr lang="en-GB" sz="1200" dirty="0"/>
              <a:t>Polysemy </a:t>
            </a:r>
            <a:r>
              <a:rPr lang="en-GB" sz="1200" dirty="0" smtClean="0"/>
              <a:t>&amp; Coreference resolution</a:t>
            </a:r>
            <a:endParaRPr lang="en-GB" sz="1200" dirty="0"/>
          </a:p>
          <a:p>
            <a:pPr>
              <a:lnSpc>
                <a:spcPct val="250000"/>
              </a:lnSpc>
            </a:pPr>
            <a:r>
              <a:rPr lang="en-GB" sz="1200" dirty="0"/>
              <a:t>Word sense disambiguation</a:t>
            </a:r>
          </a:p>
          <a:p>
            <a:pPr>
              <a:lnSpc>
                <a:spcPct val="250000"/>
              </a:lnSpc>
            </a:pPr>
            <a:r>
              <a:rPr lang="en-GB" sz="1200" dirty="0"/>
              <a:t>Natural language inference</a:t>
            </a:r>
          </a:p>
          <a:p>
            <a:pPr>
              <a:lnSpc>
                <a:spcPct val="250000"/>
              </a:lnSpc>
            </a:pPr>
            <a:r>
              <a:rPr lang="en-GB" sz="1200" dirty="0"/>
              <a:t>Sentiment classification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lt1"/>
              </a:solidFill>
            </a:endParaRPr>
          </a:p>
        </p:txBody>
      </p:sp>
      <p:sp>
        <p:nvSpPr>
          <p:cNvPr id="2016" name="Google Shape;2016;p27">
            <a:hlinkClick r:id="rId5" action="ppaction://hlinksldjump"/>
          </p:cNvPr>
          <p:cNvSpPr/>
          <p:nvPr/>
        </p:nvSpPr>
        <p:spPr>
          <a:xfrm rot="-2700000">
            <a:off x="94578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7" name="Google Shape;2017;p27">
            <a:hlinkClick r:id="rId6" action="ppaction://hlinksldjump"/>
          </p:cNvPr>
          <p:cNvSpPr/>
          <p:nvPr/>
        </p:nvSpPr>
        <p:spPr>
          <a:xfrm rot="8100000">
            <a:off x="802723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4" name="Google Shape;2024;p27">
            <a:hlinkClick r:id="rId7" action="ppaction://hlinksldjump"/>
          </p:cNvPr>
          <p:cNvSpPr txBox="1"/>
          <p:nvPr/>
        </p:nvSpPr>
        <p:spPr>
          <a:xfrm>
            <a:off x="8416250" y="607452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25" name="Google Shape;2025;p27">
            <a:hlinkClick r:id="rId8" action="ppaction://hlinksldjump"/>
          </p:cNvPr>
          <p:cNvSpPr txBox="1"/>
          <p:nvPr/>
        </p:nvSpPr>
        <p:spPr>
          <a:xfrm>
            <a:off x="8416250" y="117177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26" name="Google Shape;2026;p27">
            <a:hlinkClick r:id="rId9" action="ppaction://hlinksldjump"/>
          </p:cNvPr>
          <p:cNvSpPr txBox="1"/>
          <p:nvPr/>
        </p:nvSpPr>
        <p:spPr>
          <a:xfrm>
            <a:off x="8416250" y="1709824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27" name="Google Shape;2027;p27">
            <a:hlinkClick r:id="rId10" action="ppaction://hlinksldjump"/>
          </p:cNvPr>
          <p:cNvSpPr txBox="1"/>
          <p:nvPr/>
        </p:nvSpPr>
        <p:spPr>
          <a:xfrm>
            <a:off x="8416250" y="2263998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28" name="Google Shape;2028;p27">
            <a:hlinkClick r:id="rId11" action="ppaction://hlinksldjump"/>
          </p:cNvPr>
          <p:cNvSpPr txBox="1"/>
          <p:nvPr/>
        </p:nvSpPr>
        <p:spPr>
          <a:xfrm>
            <a:off x="8416250" y="283429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29" name="Google Shape;2029;p27">
            <a:hlinkClick r:id="rId10" action="ppaction://hlinksldjump"/>
          </p:cNvPr>
          <p:cNvSpPr txBox="1"/>
          <p:nvPr/>
        </p:nvSpPr>
        <p:spPr>
          <a:xfrm>
            <a:off x="8416250" y="3396535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43" name="Google Shape;1791;p27"/>
          <p:cNvSpPr/>
          <p:nvPr/>
        </p:nvSpPr>
        <p:spPr>
          <a:xfrm>
            <a:off x="1151968" y="1171755"/>
            <a:ext cx="3603028" cy="33802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244" name="Google Shape;2011;p27"/>
          <p:cNvSpPr/>
          <p:nvPr/>
        </p:nvSpPr>
        <p:spPr>
          <a:xfrm rot="-4965428" flipH="1">
            <a:off x="912174" y="1055198"/>
            <a:ext cx="903785" cy="720384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245" name="Google Shape;2013;p27"/>
          <p:cNvSpPr txBox="1">
            <a:spLocks/>
          </p:cNvSpPr>
          <p:nvPr/>
        </p:nvSpPr>
        <p:spPr>
          <a:xfrm>
            <a:off x="1101256" y="2085273"/>
            <a:ext cx="3714138" cy="2396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Light"/>
              <a:buChar char="●"/>
              <a:defRPr sz="1600" b="0" i="0" u="none" strike="noStrike" cap="none">
                <a:solidFill>
                  <a:srgbClr val="174A8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Light"/>
              <a:buChar char="○"/>
              <a:defRPr sz="1600" b="0" i="0" u="none" strike="noStrike" cap="none">
                <a:solidFill>
                  <a:srgbClr val="174A8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Light"/>
              <a:buChar char="■"/>
              <a:defRPr sz="1600" b="0" i="0" u="none" strike="noStrike" cap="none">
                <a:solidFill>
                  <a:srgbClr val="174A8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Light"/>
              <a:buChar char="●"/>
              <a:defRPr sz="1600" b="0" i="0" u="none" strike="noStrike" cap="none">
                <a:solidFill>
                  <a:srgbClr val="174A8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Light"/>
              <a:buChar char="○"/>
              <a:defRPr sz="1600" b="0" i="0" u="none" strike="noStrike" cap="none">
                <a:solidFill>
                  <a:srgbClr val="174A8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Light"/>
              <a:buChar char="■"/>
              <a:defRPr sz="1600" b="0" i="0" u="none" strike="noStrike" cap="none">
                <a:solidFill>
                  <a:srgbClr val="174A8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Light"/>
              <a:buChar char="●"/>
              <a:defRPr sz="1600" b="0" i="0" u="none" strike="noStrike" cap="none">
                <a:solidFill>
                  <a:srgbClr val="174A8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Light"/>
              <a:buChar char="○"/>
              <a:defRPr sz="1600" b="0" i="0" u="none" strike="noStrike" cap="none">
                <a:solidFill>
                  <a:srgbClr val="174A8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Light"/>
              <a:buChar char="■"/>
              <a:defRPr sz="1600" b="0" i="0" u="none" strike="noStrike" cap="none">
                <a:solidFill>
                  <a:srgbClr val="174A8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pPr>
              <a:lnSpc>
                <a:spcPct val="250000"/>
              </a:lnSpc>
            </a:pPr>
            <a:r>
              <a:rPr lang="en-US" sz="1400" dirty="0"/>
              <a:t>Question answering</a:t>
            </a:r>
          </a:p>
          <a:p>
            <a:pPr>
              <a:lnSpc>
                <a:spcPct val="250000"/>
              </a:lnSpc>
            </a:pPr>
            <a:r>
              <a:rPr lang="en-US" sz="1400" dirty="0"/>
              <a:t>Abstract summarization</a:t>
            </a:r>
          </a:p>
          <a:p>
            <a:pPr>
              <a:lnSpc>
                <a:spcPct val="250000"/>
              </a:lnSpc>
            </a:pPr>
            <a:r>
              <a:rPr lang="en-US" sz="1400" dirty="0"/>
              <a:t>Sentence prediction</a:t>
            </a:r>
          </a:p>
          <a:p>
            <a:pPr>
              <a:lnSpc>
                <a:spcPct val="250000"/>
              </a:lnSpc>
            </a:pPr>
            <a:r>
              <a:rPr lang="en-US" sz="1400" dirty="0"/>
              <a:t>Conversational response generation</a:t>
            </a:r>
          </a:p>
          <a:p>
            <a:pPr marL="0" indent="0" algn="ctr">
              <a:buFont typeface="Quicksand Light"/>
              <a:buNone/>
            </a:pPr>
            <a:endParaRPr lang="en-GB" sz="900" dirty="0">
              <a:solidFill>
                <a:schemeClr val="lt1"/>
              </a:solidFill>
            </a:endParaRPr>
          </a:p>
        </p:txBody>
      </p:sp>
      <p:sp>
        <p:nvSpPr>
          <p:cNvPr id="246" name="Google Shape;2012;p27"/>
          <p:cNvSpPr txBox="1">
            <a:spLocks/>
          </p:cNvSpPr>
          <p:nvPr/>
        </p:nvSpPr>
        <p:spPr>
          <a:xfrm>
            <a:off x="1553195" y="1379229"/>
            <a:ext cx="2471697" cy="622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Light"/>
              <a:buChar char="●"/>
              <a:defRPr sz="1600" b="0" i="0" u="none" strike="noStrike" cap="none">
                <a:solidFill>
                  <a:srgbClr val="174A8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Light"/>
              <a:buChar char="○"/>
              <a:defRPr sz="1600" b="0" i="0" u="none" strike="noStrike" cap="none">
                <a:solidFill>
                  <a:srgbClr val="174A8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Light"/>
              <a:buChar char="■"/>
              <a:defRPr sz="1600" b="0" i="0" u="none" strike="noStrike" cap="none">
                <a:solidFill>
                  <a:srgbClr val="174A8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Light"/>
              <a:buChar char="●"/>
              <a:defRPr sz="1600" b="0" i="0" u="none" strike="noStrike" cap="none">
                <a:solidFill>
                  <a:srgbClr val="174A8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Light"/>
              <a:buChar char="○"/>
              <a:defRPr sz="1600" b="0" i="0" u="none" strike="noStrike" cap="none">
                <a:solidFill>
                  <a:srgbClr val="174A8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Light"/>
              <a:buChar char="■"/>
              <a:defRPr sz="1600" b="0" i="0" u="none" strike="noStrike" cap="none">
                <a:solidFill>
                  <a:srgbClr val="174A8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Light"/>
              <a:buChar char="●"/>
              <a:defRPr sz="1600" b="0" i="0" u="none" strike="noStrike" cap="none">
                <a:solidFill>
                  <a:srgbClr val="174A8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Light"/>
              <a:buChar char="○"/>
              <a:defRPr sz="1600" b="0" i="0" u="none" strike="noStrike" cap="none">
                <a:solidFill>
                  <a:srgbClr val="174A8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Light"/>
              <a:buChar char="■"/>
              <a:defRPr sz="1600" b="0" i="0" u="none" strike="noStrike" cap="none">
                <a:solidFill>
                  <a:srgbClr val="174A8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pPr marL="0" indent="0" algn="ctr">
              <a:buFont typeface="Quicksand Light"/>
              <a:buNone/>
            </a:pPr>
            <a:r>
              <a:rPr lang="en-US" sz="1800" dirty="0" smtClean="0">
                <a:solidFill>
                  <a:srgbClr val="002060"/>
                </a:solidFill>
                <a:latin typeface="Jua" panose="020B0604020202020204" charset="-127"/>
                <a:ea typeface="Jua" panose="020B0604020202020204" charset="-127"/>
              </a:rPr>
              <a:t>Sequence-to-sequence based language generation tasks</a:t>
            </a:r>
            <a:endParaRPr lang="en-US" sz="1800" dirty="0">
              <a:solidFill>
                <a:srgbClr val="002060"/>
              </a:solidFill>
              <a:latin typeface="Jua" panose="020B0604020202020204" charset="-127"/>
              <a:ea typeface="Jua" panose="020B0604020202020204" charset="-127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217"/>
    </mc:Choice>
    <mc:Fallback>
      <p:transition spd="slow" advTm="38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p25"/>
          <p:cNvSpPr txBox="1">
            <a:spLocks noGrp="1"/>
          </p:cNvSpPr>
          <p:nvPr>
            <p:ph type="title"/>
          </p:nvPr>
        </p:nvSpPr>
        <p:spPr>
          <a:xfrm>
            <a:off x="718750" y="438312"/>
            <a:ext cx="770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ADVANTAGES</a:t>
            </a:r>
            <a:endParaRPr dirty="0"/>
          </a:p>
        </p:txBody>
      </p:sp>
      <p:sp>
        <p:nvSpPr>
          <p:cNvPr id="1743" name="Google Shape;1743;p25"/>
          <p:cNvSpPr txBox="1">
            <a:spLocks noGrp="1"/>
          </p:cNvSpPr>
          <p:nvPr>
            <p:ph type="subTitle" idx="19"/>
          </p:nvPr>
        </p:nvSpPr>
        <p:spPr>
          <a:xfrm>
            <a:off x="5251967" y="3623708"/>
            <a:ext cx="3062038" cy="4822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</a:t>
            </a:r>
            <a:r>
              <a:rPr lang="en" dirty="0" smtClean="0"/>
              <a:t>ot limited to Semi-supervised Sequence Learning</a:t>
            </a:r>
            <a:endParaRPr dirty="0"/>
          </a:p>
        </p:txBody>
      </p:sp>
      <p:sp>
        <p:nvSpPr>
          <p:cNvPr id="1745" name="Google Shape;1745;p25"/>
          <p:cNvSpPr txBox="1">
            <a:spLocks noGrp="1"/>
          </p:cNvSpPr>
          <p:nvPr>
            <p:ph type="title" idx="21"/>
          </p:nvPr>
        </p:nvSpPr>
        <p:spPr>
          <a:xfrm>
            <a:off x="4621067" y="3926170"/>
            <a:ext cx="6309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746" name="Google Shape;1746;p25"/>
          <p:cNvSpPr txBox="1">
            <a:spLocks noGrp="1"/>
          </p:cNvSpPr>
          <p:nvPr>
            <p:ph type="subTitle" idx="4"/>
          </p:nvPr>
        </p:nvSpPr>
        <p:spPr>
          <a:xfrm>
            <a:off x="1799701" y="2422672"/>
            <a:ext cx="27369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dirty="0"/>
              <a:t>ability to process larger amounts of text and language.</a:t>
            </a:r>
            <a:endParaRPr dirty="0"/>
          </a:p>
        </p:txBody>
      </p:sp>
      <p:sp>
        <p:nvSpPr>
          <p:cNvPr id="1748" name="Google Shape;1748;p25"/>
          <p:cNvSpPr txBox="1">
            <a:spLocks noGrp="1"/>
          </p:cNvSpPr>
          <p:nvPr>
            <p:ph type="subTitle" idx="1"/>
          </p:nvPr>
        </p:nvSpPr>
        <p:spPr>
          <a:xfrm>
            <a:off x="1796843" y="1229700"/>
            <a:ext cx="27288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better model performance over legacy methods</a:t>
            </a:r>
            <a:endParaRPr dirty="0"/>
          </a:p>
        </p:txBody>
      </p:sp>
      <p:sp>
        <p:nvSpPr>
          <p:cNvPr id="1750" name="Google Shape;1750;p25"/>
          <p:cNvSpPr txBox="1">
            <a:spLocks noGrp="1"/>
          </p:cNvSpPr>
          <p:nvPr>
            <p:ph type="subTitle" idx="7"/>
          </p:nvPr>
        </p:nvSpPr>
        <p:spPr>
          <a:xfrm>
            <a:off x="1801331" y="3617146"/>
            <a:ext cx="27300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dirty="0"/>
              <a:t>easy route to using pre-trained models (transfer learning)</a:t>
            </a:r>
            <a:endParaRPr dirty="0"/>
          </a:p>
        </p:txBody>
      </p:sp>
      <p:sp>
        <p:nvSpPr>
          <p:cNvPr id="1752" name="Google Shape;1752;p25"/>
          <p:cNvSpPr txBox="1">
            <a:spLocks noGrp="1"/>
          </p:cNvSpPr>
          <p:nvPr>
            <p:ph type="subTitle" idx="13"/>
          </p:nvPr>
        </p:nvSpPr>
        <p:spPr>
          <a:xfrm>
            <a:off x="5218933" y="1231500"/>
            <a:ext cx="27420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GB" dirty="0"/>
              <a:t>c</a:t>
            </a:r>
            <a:r>
              <a:rPr lang="en-GB" dirty="0" smtClean="0"/>
              <a:t>apabilities </a:t>
            </a:r>
            <a:r>
              <a:rPr lang="en-GB" dirty="0"/>
              <a:t>to fine tune your data to the specific language context</a:t>
            </a:r>
            <a:endParaRPr dirty="0"/>
          </a:p>
        </p:txBody>
      </p:sp>
      <p:sp>
        <p:nvSpPr>
          <p:cNvPr id="1754" name="Google Shape;1754;p25"/>
          <p:cNvSpPr txBox="1">
            <a:spLocks noGrp="1"/>
          </p:cNvSpPr>
          <p:nvPr>
            <p:ph type="title" idx="3"/>
          </p:nvPr>
        </p:nvSpPr>
        <p:spPr>
          <a:xfrm>
            <a:off x="1182965" y="1544397"/>
            <a:ext cx="632700" cy="4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55" name="Google Shape;1755;p25"/>
          <p:cNvSpPr txBox="1">
            <a:spLocks noGrp="1"/>
          </p:cNvSpPr>
          <p:nvPr>
            <p:ph type="title" idx="6"/>
          </p:nvPr>
        </p:nvSpPr>
        <p:spPr>
          <a:xfrm>
            <a:off x="1183878" y="2756608"/>
            <a:ext cx="6309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56" name="Google Shape;1756;p25"/>
          <p:cNvSpPr txBox="1">
            <a:spLocks noGrp="1"/>
          </p:cNvSpPr>
          <p:nvPr>
            <p:ph type="title" idx="9"/>
          </p:nvPr>
        </p:nvSpPr>
        <p:spPr>
          <a:xfrm>
            <a:off x="1183878" y="3926170"/>
            <a:ext cx="6309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57" name="Google Shape;1757;p25"/>
          <p:cNvSpPr txBox="1">
            <a:spLocks noGrp="1"/>
          </p:cNvSpPr>
          <p:nvPr>
            <p:ph type="title" idx="15"/>
          </p:nvPr>
        </p:nvSpPr>
        <p:spPr>
          <a:xfrm>
            <a:off x="4621067" y="1545297"/>
            <a:ext cx="6309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760" name="Google Shape;1760;p25"/>
          <p:cNvSpPr txBox="1">
            <a:spLocks noGrp="1"/>
          </p:cNvSpPr>
          <p:nvPr>
            <p:ph type="title" idx="18"/>
          </p:nvPr>
        </p:nvSpPr>
        <p:spPr>
          <a:xfrm>
            <a:off x="4621067" y="2756608"/>
            <a:ext cx="6309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6" name="Subtitle 5"/>
          <p:cNvSpPr>
            <a:spLocks noGrp="1"/>
          </p:cNvSpPr>
          <p:nvPr>
            <p:ph type="subTitle" idx="16"/>
          </p:nvPr>
        </p:nvSpPr>
        <p:spPr>
          <a:xfrm>
            <a:off x="5170271" y="2722568"/>
            <a:ext cx="2839323" cy="393300"/>
          </a:xfrm>
        </p:spPr>
        <p:txBody>
          <a:bodyPr/>
          <a:lstStyle/>
          <a:p>
            <a:r>
              <a:rPr lang="en-US" dirty="0" smtClean="0"/>
              <a:t>Allows fast fine-tuning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86"/>
    </mc:Choice>
    <mc:Fallback>
      <p:transition spd="slow" advTm="230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BERT’s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35" y="1569085"/>
            <a:ext cx="6298058" cy="27431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6225" y="1209651"/>
            <a:ext cx="362913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GB" b="1" dirty="0">
                <a:solidFill>
                  <a:schemeClr val="accent4">
                    <a:lumMod val="50000"/>
                  </a:schemeClr>
                </a:solidFill>
                <a:latin typeface="Quicksand" panose="020B0604020202020204" charset="0"/>
              </a:rPr>
              <a:t>BERT </a:t>
            </a:r>
            <a:r>
              <a:rPr lang="en-GB" b="1" dirty="0" smtClean="0">
                <a:solidFill>
                  <a:schemeClr val="accent4">
                    <a:lumMod val="50000"/>
                  </a:schemeClr>
                </a:solidFill>
                <a:latin typeface="Quicksand" panose="020B0604020202020204" charset="0"/>
              </a:rPr>
              <a:t>Base: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1">
                    <a:lumMod val="50000"/>
                  </a:schemeClr>
                </a:solidFill>
                <a:latin typeface="Quicksand" panose="020B0604020202020204" charset="0"/>
              </a:rPr>
              <a:t>12 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Quicksand" panose="020B0604020202020204" charset="0"/>
              </a:rPr>
              <a:t>Encoders with 12 bidirectional self-attention heads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Quicksand" panose="020B0604020202020204" charset="0"/>
              </a:rPr>
              <a:t> 768-hidden-nodes and 110 million parameters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Quicksand" panose="020B060402020202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88990" y="1483900"/>
            <a:ext cx="22330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GB" b="1" dirty="0">
                <a:solidFill>
                  <a:srgbClr val="0070C0"/>
                </a:solidFill>
                <a:latin typeface="Quicksand" panose="020B0604020202020204" charset="0"/>
              </a:rPr>
              <a:t>BERT Large: </a:t>
            </a:r>
            <a:endParaRPr lang="en-GB" b="1" dirty="0" smtClean="0">
              <a:solidFill>
                <a:srgbClr val="0070C0"/>
              </a:solidFill>
              <a:latin typeface="Quicksand" panose="020B060402020202020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  <a:latin typeface="Quicksand" panose="020B0604020202020204" charset="0"/>
              </a:rPr>
              <a:t>24 </a:t>
            </a:r>
            <a:r>
              <a:rPr lang="en-GB" dirty="0">
                <a:solidFill>
                  <a:srgbClr val="0070C0"/>
                </a:solidFill>
                <a:latin typeface="Quicksand" panose="020B0604020202020204" charset="0"/>
              </a:rPr>
              <a:t>Encoders with 16 </a:t>
            </a:r>
            <a:r>
              <a:rPr lang="en-GB" dirty="0" smtClean="0">
                <a:solidFill>
                  <a:srgbClr val="0070C0"/>
                </a:solidFill>
                <a:latin typeface="Quicksand" panose="020B0604020202020204" charset="0"/>
              </a:rPr>
              <a:t>bidirectional </a:t>
            </a:r>
            <a:r>
              <a:rPr lang="en-GB" dirty="0">
                <a:solidFill>
                  <a:srgbClr val="0070C0"/>
                </a:solidFill>
                <a:latin typeface="Quicksand" panose="020B0604020202020204" charset="0"/>
              </a:rPr>
              <a:t>self-attention heads</a:t>
            </a:r>
            <a:r>
              <a:rPr lang="en-GB" dirty="0" smtClean="0">
                <a:solidFill>
                  <a:srgbClr val="0070C0"/>
                </a:solidFill>
                <a:latin typeface="Quicksand" panose="020B0604020202020204" charset="0"/>
              </a:rPr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  <a:latin typeface="Quicksand" panose="020B0604020202020204" charset="0"/>
              </a:rPr>
              <a:t> </a:t>
            </a:r>
            <a:r>
              <a:rPr lang="en-GB" dirty="0">
                <a:solidFill>
                  <a:srgbClr val="0070C0"/>
                </a:solidFill>
                <a:latin typeface="Quicksand" panose="020B0604020202020204" charset="0"/>
              </a:rPr>
              <a:t>1024-hidden-nodes </a:t>
            </a:r>
            <a:r>
              <a:rPr lang="en-GB" dirty="0" smtClean="0">
                <a:solidFill>
                  <a:srgbClr val="0070C0"/>
                </a:solidFill>
                <a:latin typeface="Quicksand" panose="020B0604020202020204" charset="0"/>
              </a:rPr>
              <a:t>and </a:t>
            </a:r>
            <a:r>
              <a:rPr lang="en-GB" dirty="0">
                <a:solidFill>
                  <a:srgbClr val="0070C0"/>
                </a:solidFill>
                <a:latin typeface="Quicksand" panose="020B0604020202020204" charset="0"/>
              </a:rPr>
              <a:t>340 million parameters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8925400">
            <a:off x="6195915" y="3256203"/>
            <a:ext cx="526060" cy="216008"/>
          </a:xfrm>
          <a:prstGeom prst="rightArrow">
            <a:avLst/>
          </a:prstGeom>
          <a:solidFill>
            <a:schemeClr val="accent3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600197">
            <a:off x="1500027" y="2574803"/>
            <a:ext cx="573118" cy="250590"/>
          </a:xfrm>
          <a:prstGeom prst="rightArrow">
            <a:avLst/>
          </a:prstGeom>
          <a:solidFill>
            <a:schemeClr val="accent3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70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628"/>
    </mc:Choice>
    <mc:Fallback>
      <p:transition spd="slow" advTm="576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BERT’s Architecture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226" y="2147776"/>
            <a:ext cx="7184399" cy="27990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2495" y="1014050"/>
            <a:ext cx="74074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Quicksand" panose="020B0604020202020204" charset="0"/>
              </a:rPr>
              <a:t>MODEL INPUT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70C0"/>
                </a:solidFill>
                <a:latin typeface="Quicksand" panose="020B0604020202020204" charset="0"/>
              </a:rPr>
              <a:t>First input token supplied with special [CLS]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70C0"/>
                </a:solidFill>
                <a:latin typeface="Quicksand" panose="020B0604020202020204" charset="0"/>
              </a:rPr>
              <a:t>BERT takes a sequence of words as input flowing up the stack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70C0"/>
                </a:solidFill>
                <a:latin typeface="Quicksand" panose="020B0604020202020204" charset="0"/>
              </a:rPr>
              <a:t>Each layers applies self-attention, result passed through FFNN </a:t>
            </a:r>
            <a:r>
              <a:rPr lang="en-GB" dirty="0" smtClean="0">
                <a:solidFill>
                  <a:srgbClr val="0070C0"/>
                </a:solidFill>
                <a:latin typeface="Quicksand" panose="020B0604020202020204" charset="0"/>
              </a:rPr>
              <a:t>and </a:t>
            </a:r>
            <a:r>
              <a:rPr lang="en-GB" dirty="0">
                <a:solidFill>
                  <a:srgbClr val="0070C0"/>
                </a:solidFill>
                <a:latin typeface="Quicksand" panose="020B0604020202020204" charset="0"/>
              </a:rPr>
              <a:t>hands it off to the next encoder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Quicksand" panose="020B0604020202020204" charset="0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842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208"/>
    </mc:Choice>
    <mc:Fallback>
      <p:transition spd="slow" advTm="302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BERT’s Architecture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52309" y="1236489"/>
            <a:ext cx="59170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  <a:latin typeface="Quicksand" panose="020B0604020202020204" charset="0"/>
              </a:rPr>
              <a:t>MODEL OUTPUT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50000"/>
                  </a:schemeClr>
                </a:solidFill>
                <a:latin typeface="Quicksand" panose="020B0604020202020204" charset="0"/>
              </a:rPr>
              <a:t>Each position outputs a vector of </a:t>
            </a:r>
            <a:r>
              <a:rPr lang="en-GB" dirty="0" smtClean="0">
                <a:solidFill>
                  <a:schemeClr val="accent4">
                    <a:lumMod val="50000"/>
                  </a:schemeClr>
                </a:solidFill>
                <a:latin typeface="Quicksand" panose="020B0604020202020204" charset="0"/>
              </a:rPr>
              <a:t>hidden size </a:t>
            </a:r>
            <a:r>
              <a:rPr lang="en-GB" dirty="0">
                <a:solidFill>
                  <a:schemeClr val="accent4">
                    <a:lumMod val="50000"/>
                  </a:schemeClr>
                </a:solidFill>
                <a:latin typeface="Quicksand" panose="020B0604020202020204" charset="0"/>
              </a:rPr>
              <a:t>(768 in BERT Base)  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50000"/>
                  </a:schemeClr>
                </a:solidFill>
                <a:latin typeface="Quicksand" panose="020B0604020202020204" charset="0"/>
              </a:rPr>
              <a:t>The vector is then used as the input for a classifier</a:t>
            </a:r>
          </a:p>
          <a:p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999" y="2190596"/>
            <a:ext cx="5465852" cy="2518561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857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007"/>
    </mc:Choice>
    <mc:Fallback>
      <p:transition spd="slow" advTm="240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Nature Activities Binder by Slidesgo">
  <a:themeElements>
    <a:clrScheme name="Simple Light">
      <a:dk1>
        <a:srgbClr val="000000"/>
      </a:dk1>
      <a:lt1>
        <a:srgbClr val="FFFFFF"/>
      </a:lt1>
      <a:dk2>
        <a:srgbClr val="D9D9D9"/>
      </a:dk2>
      <a:lt2>
        <a:srgbClr val="D4E7C7"/>
      </a:lt2>
      <a:accent1>
        <a:srgbClr val="65B96D"/>
      </a:accent1>
      <a:accent2>
        <a:srgbClr val="ECBABA"/>
      </a:accent2>
      <a:accent3>
        <a:srgbClr val="FDF3B4"/>
      </a:accent3>
      <a:accent4>
        <a:srgbClr val="96DDBD"/>
      </a:accent4>
      <a:accent5>
        <a:srgbClr val="FBDF66"/>
      </a:accent5>
      <a:accent6>
        <a:srgbClr val="CF737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545</Words>
  <Application>Microsoft Office PowerPoint</Application>
  <PresentationFormat>On-screen Show (16:9)</PresentationFormat>
  <Paragraphs>114</Paragraphs>
  <Slides>17</Slides>
  <Notes>9</Notes>
  <HiddenSlides>0</HiddenSlides>
  <MMClips>17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Quicksand</vt:lpstr>
      <vt:lpstr>Quicksand Light</vt:lpstr>
      <vt:lpstr>Jua</vt:lpstr>
      <vt:lpstr>Arial</vt:lpstr>
      <vt:lpstr>Nature Activities Binder by Slidesgo</vt:lpstr>
      <vt:lpstr>BERT Bi-directional Encoder Representations from Transformer</vt:lpstr>
      <vt:lpstr>What is BERT?</vt:lpstr>
      <vt:lpstr>HISTORY</vt:lpstr>
      <vt:lpstr>CONCEPT</vt:lpstr>
      <vt:lpstr>What is BERT used for?</vt:lpstr>
      <vt:lpstr>ADVANTAGES</vt:lpstr>
      <vt:lpstr>BERT’s Architecture</vt:lpstr>
      <vt:lpstr>BERT’s Architecture</vt:lpstr>
      <vt:lpstr>BERT’s Architecture</vt:lpstr>
      <vt:lpstr>BERT Pre-Training Phase</vt:lpstr>
      <vt:lpstr>Masked Language Modelling </vt:lpstr>
      <vt:lpstr>Next Sentence Prediction</vt:lpstr>
      <vt:lpstr>BERT Fine-Tuning Phase</vt:lpstr>
      <vt:lpstr>Differences with other Neural Networks</vt:lpstr>
      <vt:lpstr>Limitations</vt:lpstr>
      <vt:lpstr>References</vt:lpstr>
      <vt:lpstr>Thankyou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Nature Activities Binder</dc:title>
  <dc:creator>Subhi Bhuiyan</dc:creator>
  <cp:lastModifiedBy>Subhi Bhuiyan</cp:lastModifiedBy>
  <cp:revision>76</cp:revision>
  <dcterms:modified xsi:type="dcterms:W3CDTF">2021-09-05T16:39:45Z</dcterms:modified>
</cp:coreProperties>
</file>